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1"/>
  </p:sldMasterIdLst>
  <p:notesMasterIdLst>
    <p:notesMasterId r:id="rId3"/>
  </p:notesMasterIdLst>
  <p:sldIdLst>
    <p:sldId id="256" r:id="rId2"/>
  </p:sldIdLst>
  <p:sldSz cx="30275213" cy="21383625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FBEA"/>
    <a:srgbClr val="7A1F59"/>
    <a:srgbClr val="F0B689"/>
    <a:srgbClr val="F55B87"/>
    <a:srgbClr val="E4E4E4"/>
    <a:srgbClr val="F09289"/>
    <a:srgbClr val="F2D6CB"/>
    <a:srgbClr val="F0F0F0"/>
    <a:srgbClr val="CC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E7A653F-FE30-4223-AF6F-BB7A44A90AD1}" v="53" dt="2025-04-03T16:33:24.18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49" d="100"/>
          <a:sy n="49" d="100"/>
        </p:scale>
        <p:origin x="179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microsoft.com/office/2016/11/relationships/changesInfo" Target="changesInfos/changesInfo1.xml"/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Relationship Id="rId9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KIB RANA - STUDENT" userId="ab1be96b-822a-4112-9a98-5ce85ace4a57" providerId="ADAL" clId="{CE7A653F-FE30-4223-AF6F-BB7A44A90AD1}"/>
    <pc:docChg chg="undo redo custSel delSld modSld sldOrd">
      <pc:chgData name="RAKIB RANA - STUDENT" userId="ab1be96b-822a-4112-9a98-5ce85ace4a57" providerId="ADAL" clId="{CE7A653F-FE30-4223-AF6F-BB7A44A90AD1}" dt="2025-04-03T17:55:55.862" v="2420" actId="20577"/>
      <pc:docMkLst>
        <pc:docMk/>
      </pc:docMkLst>
      <pc:sldChg chg="addSp delSp modSp mod ord setBg">
        <pc:chgData name="RAKIB RANA - STUDENT" userId="ab1be96b-822a-4112-9a98-5ce85ace4a57" providerId="ADAL" clId="{CE7A653F-FE30-4223-AF6F-BB7A44A90AD1}" dt="2025-04-03T17:55:55.862" v="2420" actId="20577"/>
        <pc:sldMkLst>
          <pc:docMk/>
          <pc:sldMk cId="2579966591" sldId="256"/>
        </pc:sldMkLst>
        <pc:spChg chg="del mod ord">
          <ac:chgData name="RAKIB RANA - STUDENT" userId="ab1be96b-822a-4112-9a98-5ce85ace4a57" providerId="ADAL" clId="{CE7A653F-FE30-4223-AF6F-BB7A44A90AD1}" dt="2025-04-03T14:41:23.294" v="1730" actId="478"/>
          <ac:spMkLst>
            <pc:docMk/>
            <pc:sldMk cId="2579966591" sldId="256"/>
            <ac:spMk id="2" creationId="{AB4488E5-14BC-9850-A5B2-A4C246F4725C}"/>
          </ac:spMkLst>
        </pc:spChg>
        <pc:spChg chg="add del mod">
          <ac:chgData name="RAKIB RANA - STUDENT" userId="ab1be96b-822a-4112-9a98-5ce85ace4a57" providerId="ADAL" clId="{CE7A653F-FE30-4223-AF6F-BB7A44A90AD1}" dt="2025-04-02T18:25:26.070" v="1277"/>
          <ac:spMkLst>
            <pc:docMk/>
            <pc:sldMk cId="2579966591" sldId="256"/>
            <ac:spMk id="3" creationId="{2F83AC54-50F4-8E41-A905-2F7417B5389F}"/>
          </ac:spMkLst>
        </pc:spChg>
        <pc:spChg chg="add del">
          <ac:chgData name="RAKIB RANA - STUDENT" userId="ab1be96b-822a-4112-9a98-5ce85ace4a57" providerId="ADAL" clId="{CE7A653F-FE30-4223-AF6F-BB7A44A90AD1}" dt="2025-04-02T16:44:05.073" v="62" actId="22"/>
          <ac:spMkLst>
            <pc:docMk/>
            <pc:sldMk cId="2579966591" sldId="256"/>
            <ac:spMk id="4" creationId="{2EF06A33-23F4-FDFC-FD1F-64E8B48AC45E}"/>
          </ac:spMkLst>
        </pc:spChg>
        <pc:spChg chg="add del">
          <ac:chgData name="RAKIB RANA - STUDENT" userId="ab1be96b-822a-4112-9a98-5ce85ace4a57" providerId="ADAL" clId="{CE7A653F-FE30-4223-AF6F-BB7A44A90AD1}" dt="2025-04-03T14:39:40.737" v="1719" actId="22"/>
          <ac:spMkLst>
            <pc:docMk/>
            <pc:sldMk cId="2579966591" sldId="256"/>
            <ac:spMk id="4" creationId="{5FBAF400-18D2-087A-55B9-1E7435D3457F}"/>
          </ac:spMkLst>
        </pc:spChg>
        <pc:spChg chg="add mod">
          <ac:chgData name="RAKIB RANA - STUDENT" userId="ab1be96b-822a-4112-9a98-5ce85ace4a57" providerId="ADAL" clId="{CE7A653F-FE30-4223-AF6F-BB7A44A90AD1}" dt="2025-04-03T17:46:14.375" v="2417" actId="115"/>
          <ac:spMkLst>
            <pc:docMk/>
            <pc:sldMk cId="2579966591" sldId="256"/>
            <ac:spMk id="5" creationId="{8C52C1F2-B877-F5E5-3F52-D541D60E4030}"/>
          </ac:spMkLst>
        </pc:spChg>
        <pc:spChg chg="mod ord">
          <ac:chgData name="RAKIB RANA - STUDENT" userId="ab1be96b-822a-4112-9a98-5ce85ace4a57" providerId="ADAL" clId="{CE7A653F-FE30-4223-AF6F-BB7A44A90AD1}" dt="2025-04-03T16:27:26.310" v="2224" actId="403"/>
          <ac:spMkLst>
            <pc:docMk/>
            <pc:sldMk cId="2579966591" sldId="256"/>
            <ac:spMk id="7" creationId="{4299621E-98D9-53BD-9728-32CD599C0A61}"/>
          </ac:spMkLst>
        </pc:spChg>
        <pc:spChg chg="add del">
          <ac:chgData name="RAKIB RANA - STUDENT" userId="ab1be96b-822a-4112-9a98-5ce85ace4a57" providerId="ADAL" clId="{CE7A653F-FE30-4223-AF6F-BB7A44A90AD1}" dt="2025-04-02T18:25:47.705" v="1282" actId="22"/>
          <ac:spMkLst>
            <pc:docMk/>
            <pc:sldMk cId="2579966591" sldId="256"/>
            <ac:spMk id="8" creationId="{CB9B4339-3711-1210-E6EF-E915E236CFA8}"/>
          </ac:spMkLst>
        </pc:spChg>
        <pc:spChg chg="add del">
          <ac:chgData name="RAKIB RANA - STUDENT" userId="ab1be96b-822a-4112-9a98-5ce85ace4a57" providerId="ADAL" clId="{CE7A653F-FE30-4223-AF6F-BB7A44A90AD1}" dt="2025-04-03T14:39:43.333" v="1721" actId="22"/>
          <ac:spMkLst>
            <pc:docMk/>
            <pc:sldMk cId="2579966591" sldId="256"/>
            <ac:spMk id="8" creationId="{EA2D9107-7A0D-0B79-2614-F87712E3E8EB}"/>
          </ac:spMkLst>
        </pc:spChg>
        <pc:spChg chg="add">
          <ac:chgData name="RAKIB RANA - STUDENT" userId="ab1be96b-822a-4112-9a98-5ce85ace4a57" providerId="ADAL" clId="{CE7A653F-FE30-4223-AF6F-BB7A44A90AD1}" dt="2025-04-02T18:29:26.120" v="1355"/>
          <ac:spMkLst>
            <pc:docMk/>
            <pc:sldMk cId="2579966591" sldId="256"/>
            <ac:spMk id="9" creationId="{F11CD65C-2B3B-170A-C6E4-C32C6E10E62C}"/>
          </ac:spMkLst>
        </pc:spChg>
        <pc:spChg chg="mod">
          <ac:chgData name="RAKIB RANA - STUDENT" userId="ab1be96b-822a-4112-9a98-5ce85ace4a57" providerId="ADAL" clId="{CE7A653F-FE30-4223-AF6F-BB7A44A90AD1}" dt="2025-04-02T18:11:42.447" v="1226" actId="790"/>
          <ac:spMkLst>
            <pc:docMk/>
            <pc:sldMk cId="2579966591" sldId="256"/>
            <ac:spMk id="10" creationId="{9FAC15A3-B108-34C5-75C8-C8F88362B0E2}"/>
          </ac:spMkLst>
        </pc:spChg>
        <pc:spChg chg="mod">
          <ac:chgData name="RAKIB RANA - STUDENT" userId="ab1be96b-822a-4112-9a98-5ce85ace4a57" providerId="ADAL" clId="{CE7A653F-FE30-4223-AF6F-BB7A44A90AD1}" dt="2025-04-03T14:41:12.968" v="1729" actId="207"/>
          <ac:spMkLst>
            <pc:docMk/>
            <pc:sldMk cId="2579966591" sldId="256"/>
            <ac:spMk id="19" creationId="{48203E21-9060-0489-DD2D-BC2686490909}"/>
          </ac:spMkLst>
        </pc:spChg>
        <pc:spChg chg="mod ord">
          <ac:chgData name="RAKIB RANA - STUDENT" userId="ab1be96b-822a-4112-9a98-5ce85ace4a57" providerId="ADAL" clId="{CE7A653F-FE30-4223-AF6F-BB7A44A90AD1}" dt="2025-04-02T18:11:42.447" v="1226" actId="790"/>
          <ac:spMkLst>
            <pc:docMk/>
            <pc:sldMk cId="2579966591" sldId="256"/>
            <ac:spMk id="20" creationId="{CE046C97-7036-191D-F184-8DB3BDA2CDBB}"/>
          </ac:spMkLst>
        </pc:spChg>
        <pc:spChg chg="mod">
          <ac:chgData name="RAKIB RANA - STUDENT" userId="ab1be96b-822a-4112-9a98-5ce85ace4a57" providerId="ADAL" clId="{CE7A653F-FE30-4223-AF6F-BB7A44A90AD1}" dt="2025-04-03T16:26:40.283" v="2220" actId="207"/>
          <ac:spMkLst>
            <pc:docMk/>
            <pc:sldMk cId="2579966591" sldId="256"/>
            <ac:spMk id="22" creationId="{CE47A10E-473A-7EF0-7792-89CD0B11EC6F}"/>
          </ac:spMkLst>
        </pc:spChg>
        <pc:spChg chg="mod">
          <ac:chgData name="RAKIB RANA - STUDENT" userId="ab1be96b-822a-4112-9a98-5ce85ace4a57" providerId="ADAL" clId="{CE7A653F-FE30-4223-AF6F-BB7A44A90AD1}" dt="2025-04-03T14:40:54.989" v="1725" actId="207"/>
          <ac:spMkLst>
            <pc:docMk/>
            <pc:sldMk cId="2579966591" sldId="256"/>
            <ac:spMk id="23" creationId="{7BF03275-D2C0-A2FA-ACC9-278C4EDB18F1}"/>
          </ac:spMkLst>
        </pc:spChg>
        <pc:spChg chg="mod">
          <ac:chgData name="RAKIB RANA - STUDENT" userId="ab1be96b-822a-4112-9a98-5ce85ace4a57" providerId="ADAL" clId="{CE7A653F-FE30-4223-AF6F-BB7A44A90AD1}" dt="2025-04-03T16:37:44.687" v="2288" actId="207"/>
          <ac:spMkLst>
            <pc:docMk/>
            <pc:sldMk cId="2579966591" sldId="256"/>
            <ac:spMk id="24" creationId="{D2A6C590-33C1-14CA-C10E-246EC590331C}"/>
          </ac:spMkLst>
        </pc:spChg>
        <pc:spChg chg="mod ord">
          <ac:chgData name="RAKIB RANA - STUDENT" userId="ab1be96b-822a-4112-9a98-5ce85ace4a57" providerId="ADAL" clId="{CE7A653F-FE30-4223-AF6F-BB7A44A90AD1}" dt="2025-04-03T16:37:40.631" v="2287" actId="207"/>
          <ac:spMkLst>
            <pc:docMk/>
            <pc:sldMk cId="2579966591" sldId="256"/>
            <ac:spMk id="25" creationId="{F6D51522-14CD-64AA-4CD6-D0D5FD294CCE}"/>
          </ac:spMkLst>
        </pc:spChg>
        <pc:spChg chg="mod">
          <ac:chgData name="RAKIB RANA - STUDENT" userId="ab1be96b-822a-4112-9a98-5ce85ace4a57" providerId="ADAL" clId="{CE7A653F-FE30-4223-AF6F-BB7A44A90AD1}" dt="2025-04-03T14:48:42.111" v="1767" actId="20577"/>
          <ac:spMkLst>
            <pc:docMk/>
            <pc:sldMk cId="2579966591" sldId="256"/>
            <ac:spMk id="26" creationId="{8223F438-3ABB-74B5-030E-17E53D8939B9}"/>
          </ac:spMkLst>
        </pc:spChg>
        <pc:spChg chg="add mod">
          <ac:chgData name="RAKIB RANA - STUDENT" userId="ab1be96b-822a-4112-9a98-5ce85ace4a57" providerId="ADAL" clId="{CE7A653F-FE30-4223-AF6F-BB7A44A90AD1}" dt="2025-04-03T16:31:54.143" v="2253" actId="571"/>
          <ac:spMkLst>
            <pc:docMk/>
            <pc:sldMk cId="2579966591" sldId="256"/>
            <ac:spMk id="30" creationId="{6CE22CBD-87CE-72EB-32D0-999B0F7C1928}"/>
          </ac:spMkLst>
        </pc:spChg>
        <pc:spChg chg="mod ord">
          <ac:chgData name="RAKIB RANA - STUDENT" userId="ab1be96b-822a-4112-9a98-5ce85ace4a57" providerId="ADAL" clId="{CE7A653F-FE30-4223-AF6F-BB7A44A90AD1}" dt="2025-04-03T16:44:31.481" v="2401" actId="166"/>
          <ac:spMkLst>
            <pc:docMk/>
            <pc:sldMk cId="2579966591" sldId="256"/>
            <ac:spMk id="32" creationId="{64C57A18-4878-D459-156D-A1D6E8F101CB}"/>
          </ac:spMkLst>
        </pc:spChg>
        <pc:spChg chg="del mod ord">
          <ac:chgData name="RAKIB RANA - STUDENT" userId="ab1be96b-822a-4112-9a98-5ce85ace4a57" providerId="ADAL" clId="{CE7A653F-FE30-4223-AF6F-BB7A44A90AD1}" dt="2025-04-03T15:55:13.706" v="2171" actId="478"/>
          <ac:spMkLst>
            <pc:docMk/>
            <pc:sldMk cId="2579966591" sldId="256"/>
            <ac:spMk id="33" creationId="{38CE7053-1C63-4E16-964F-F001ED59DF68}"/>
          </ac:spMkLst>
        </pc:spChg>
        <pc:spChg chg="add mod">
          <ac:chgData name="RAKIB RANA - STUDENT" userId="ab1be96b-822a-4112-9a98-5ce85ace4a57" providerId="ADAL" clId="{CE7A653F-FE30-4223-AF6F-BB7A44A90AD1}" dt="2025-04-03T17:55:55.862" v="2420" actId="20577"/>
          <ac:spMkLst>
            <pc:docMk/>
            <pc:sldMk cId="2579966591" sldId="256"/>
            <ac:spMk id="35" creationId="{83CA771A-0009-1400-421C-AA613FB9395B}"/>
          </ac:spMkLst>
        </pc:spChg>
        <pc:spChg chg="del mod">
          <ac:chgData name="RAKIB RANA - STUDENT" userId="ab1be96b-822a-4112-9a98-5ce85ace4a57" providerId="ADAL" clId="{CE7A653F-FE30-4223-AF6F-BB7A44A90AD1}" dt="2025-04-02T17:53:24.815" v="581" actId="478"/>
          <ac:spMkLst>
            <pc:docMk/>
            <pc:sldMk cId="2579966591" sldId="256"/>
            <ac:spMk id="36" creationId="{89CCCE3F-3F6B-F6D5-B447-AB127B193616}"/>
          </ac:spMkLst>
        </pc:spChg>
        <pc:spChg chg="del mod">
          <ac:chgData name="RAKIB RANA - STUDENT" userId="ab1be96b-822a-4112-9a98-5ce85ace4a57" providerId="ADAL" clId="{CE7A653F-FE30-4223-AF6F-BB7A44A90AD1}" dt="2025-04-02T17:50:10.823" v="463" actId="478"/>
          <ac:spMkLst>
            <pc:docMk/>
            <pc:sldMk cId="2579966591" sldId="256"/>
            <ac:spMk id="37" creationId="{30C75341-DA96-2EF8-F65C-14A6BDF88756}"/>
          </ac:spMkLst>
        </pc:spChg>
        <pc:spChg chg="mod ord">
          <ac:chgData name="RAKIB RANA - STUDENT" userId="ab1be96b-822a-4112-9a98-5ce85ace4a57" providerId="ADAL" clId="{CE7A653F-FE30-4223-AF6F-BB7A44A90AD1}" dt="2025-04-03T14:29:38.653" v="1710" actId="1076"/>
          <ac:spMkLst>
            <pc:docMk/>
            <pc:sldMk cId="2579966591" sldId="256"/>
            <ac:spMk id="38" creationId="{189F4520-F5B9-25A9-7A97-92EAE0EF5844}"/>
          </ac:spMkLst>
        </pc:spChg>
        <pc:spChg chg="add mod">
          <ac:chgData name="RAKIB RANA - STUDENT" userId="ab1be96b-822a-4112-9a98-5ce85ace4a57" providerId="ADAL" clId="{CE7A653F-FE30-4223-AF6F-BB7A44A90AD1}" dt="2025-04-03T17:46:09.120" v="2416" actId="115"/>
          <ac:spMkLst>
            <pc:docMk/>
            <pc:sldMk cId="2579966591" sldId="256"/>
            <ac:spMk id="39" creationId="{23535878-BD91-3649-E4C5-0570F7870F0D}"/>
          </ac:spMkLst>
        </pc:spChg>
        <pc:spChg chg="add">
          <ac:chgData name="RAKIB RANA - STUDENT" userId="ab1be96b-822a-4112-9a98-5ce85ace4a57" providerId="ADAL" clId="{CE7A653F-FE30-4223-AF6F-BB7A44A90AD1}" dt="2025-04-02T18:00:04.556" v="866"/>
          <ac:spMkLst>
            <pc:docMk/>
            <pc:sldMk cId="2579966591" sldId="256"/>
            <ac:spMk id="40" creationId="{EF28E3A1-BB48-640F-3346-4CAD36304FBB}"/>
          </ac:spMkLst>
        </pc:spChg>
        <pc:grpChg chg="add del mod">
          <ac:chgData name="RAKIB RANA - STUDENT" userId="ab1be96b-822a-4112-9a98-5ce85ace4a57" providerId="ADAL" clId="{CE7A653F-FE30-4223-AF6F-BB7A44A90AD1}" dt="2025-04-03T15:05:05.303" v="1858" actId="478"/>
          <ac:grpSpMkLst>
            <pc:docMk/>
            <pc:sldMk cId="2579966591" sldId="256"/>
            <ac:grpSpMk id="44" creationId="{0F087BBB-CF1A-85F6-DF86-53A0B420BC5F}"/>
          </ac:grpSpMkLst>
        </pc:grpChg>
        <pc:picChg chg="add del mod">
          <ac:chgData name="RAKIB RANA - STUDENT" userId="ab1be96b-822a-4112-9a98-5ce85ace4a57" providerId="ADAL" clId="{CE7A653F-FE30-4223-AF6F-BB7A44A90AD1}" dt="2025-04-03T16:13:10.507" v="2178" actId="478"/>
          <ac:picMkLst>
            <pc:docMk/>
            <pc:sldMk cId="2579966591" sldId="256"/>
            <ac:picMk id="3" creationId="{EF621986-5050-0777-7046-B3C0E0EC4CFA}"/>
          </ac:picMkLst>
        </pc:picChg>
        <pc:picChg chg="add del mod">
          <ac:chgData name="RAKIB RANA - STUDENT" userId="ab1be96b-822a-4112-9a98-5ce85ace4a57" providerId="ADAL" clId="{CE7A653F-FE30-4223-AF6F-BB7A44A90AD1}" dt="2025-04-03T16:28:57.108" v="2236" actId="478"/>
          <ac:picMkLst>
            <pc:docMk/>
            <pc:sldMk cId="2579966591" sldId="256"/>
            <ac:picMk id="6" creationId="{2027BE16-45C9-9576-AD78-01053B58C90A}"/>
          </ac:picMkLst>
        </pc:picChg>
        <pc:picChg chg="add del mod">
          <ac:chgData name="RAKIB RANA - STUDENT" userId="ab1be96b-822a-4112-9a98-5ce85ace4a57" providerId="ADAL" clId="{CE7A653F-FE30-4223-AF6F-BB7A44A90AD1}" dt="2025-04-02T16:45:37.169" v="69" actId="478"/>
          <ac:picMkLst>
            <pc:docMk/>
            <pc:sldMk cId="2579966591" sldId="256"/>
            <ac:picMk id="6" creationId="{4D8D9ECB-53E2-04B6-5E12-FBDF0BF3A431}"/>
          </ac:picMkLst>
        </pc:picChg>
        <pc:picChg chg="add mod">
          <ac:chgData name="RAKIB RANA - STUDENT" userId="ab1be96b-822a-4112-9a98-5ce85ace4a57" providerId="ADAL" clId="{CE7A653F-FE30-4223-AF6F-BB7A44A90AD1}" dt="2025-04-03T16:20:39.940" v="2213"/>
          <ac:picMkLst>
            <pc:docMk/>
            <pc:sldMk cId="2579966591" sldId="256"/>
            <ac:picMk id="9" creationId="{41BED905-B2AD-377E-97B4-EB70D55EE8A0}"/>
          </ac:picMkLst>
        </pc:picChg>
        <pc:picChg chg="add del mod">
          <ac:chgData name="RAKIB RANA - STUDENT" userId="ab1be96b-822a-4112-9a98-5ce85ace4a57" providerId="ADAL" clId="{CE7A653F-FE30-4223-AF6F-BB7A44A90AD1}" dt="2025-04-02T17:20:11.099" v="83" actId="478"/>
          <ac:picMkLst>
            <pc:docMk/>
            <pc:sldMk cId="2579966591" sldId="256"/>
            <ac:picMk id="9" creationId="{C2DF3FB3-CB42-C05E-3C6B-0E357BF03028}"/>
          </ac:picMkLst>
        </pc:picChg>
        <pc:picChg chg="add del mod modCrop">
          <ac:chgData name="RAKIB RANA - STUDENT" userId="ab1be96b-822a-4112-9a98-5ce85ace4a57" providerId="ADAL" clId="{CE7A653F-FE30-4223-AF6F-BB7A44A90AD1}" dt="2025-04-03T14:47:11.678" v="1744" actId="478"/>
          <ac:picMkLst>
            <pc:docMk/>
            <pc:sldMk cId="2579966591" sldId="256"/>
            <ac:picMk id="11" creationId="{DD9B3567-ED81-FF1E-EC07-8564A272D3C0}"/>
          </ac:picMkLst>
        </pc:picChg>
        <pc:picChg chg="ord">
          <ac:chgData name="RAKIB RANA - STUDENT" userId="ab1be96b-822a-4112-9a98-5ce85ace4a57" providerId="ADAL" clId="{CE7A653F-FE30-4223-AF6F-BB7A44A90AD1}" dt="2025-04-02T18:12:22.396" v="1227" actId="13244"/>
          <ac:picMkLst>
            <pc:docMk/>
            <pc:sldMk cId="2579966591" sldId="256"/>
            <ac:picMk id="12" creationId="{D1DF1AA5-7F3D-AAF9-D877-6D74E527725C}"/>
          </ac:picMkLst>
        </pc:picChg>
        <pc:picChg chg="add del mod">
          <ac:chgData name="RAKIB RANA - STUDENT" userId="ab1be96b-822a-4112-9a98-5ce85ace4a57" providerId="ADAL" clId="{CE7A653F-FE30-4223-AF6F-BB7A44A90AD1}" dt="2025-04-02T17:30:37.558" v="115" actId="478"/>
          <ac:picMkLst>
            <pc:docMk/>
            <pc:sldMk cId="2579966591" sldId="256"/>
            <ac:picMk id="13" creationId="{53548768-BB38-F79E-2C94-7FAE702C7702}"/>
          </ac:picMkLst>
        </pc:picChg>
        <pc:picChg chg="add mod">
          <ac:chgData name="RAKIB RANA - STUDENT" userId="ab1be96b-822a-4112-9a98-5ce85ace4a57" providerId="ADAL" clId="{CE7A653F-FE30-4223-AF6F-BB7A44A90AD1}" dt="2025-04-02T18:39:22.778" v="1651" actId="14100"/>
          <ac:picMkLst>
            <pc:docMk/>
            <pc:sldMk cId="2579966591" sldId="256"/>
            <ac:picMk id="13" creationId="{912BABC8-340A-3DB5-4ACC-AE0EDF0714AF}"/>
          </ac:picMkLst>
        </pc:picChg>
        <pc:picChg chg="add mod">
          <ac:chgData name="RAKIB RANA - STUDENT" userId="ab1be96b-822a-4112-9a98-5ce85ace4a57" providerId="ADAL" clId="{CE7A653F-FE30-4223-AF6F-BB7A44A90AD1}" dt="2025-04-03T16:28:04.800" v="2229"/>
          <ac:picMkLst>
            <pc:docMk/>
            <pc:sldMk cId="2579966591" sldId="256"/>
            <ac:picMk id="14" creationId="{6227F051-FA7E-6B89-AEC2-3ED212B1B3E5}"/>
          </ac:picMkLst>
        </pc:picChg>
        <pc:picChg chg="add del mod modCrop">
          <ac:chgData name="RAKIB RANA - STUDENT" userId="ab1be96b-822a-4112-9a98-5ce85ace4a57" providerId="ADAL" clId="{CE7A653F-FE30-4223-AF6F-BB7A44A90AD1}" dt="2025-04-03T14:48:00.756" v="1755" actId="478"/>
          <ac:picMkLst>
            <pc:docMk/>
            <pc:sldMk cId="2579966591" sldId="256"/>
            <ac:picMk id="15" creationId="{007E1D24-EE46-CFFC-6045-E1CA926873C8}"/>
          </ac:picMkLst>
        </pc:picChg>
        <pc:picChg chg="add del mod">
          <ac:chgData name="RAKIB RANA - STUDENT" userId="ab1be96b-822a-4112-9a98-5ce85ace4a57" providerId="ADAL" clId="{CE7A653F-FE30-4223-AF6F-BB7A44A90AD1}" dt="2025-04-02T17:22:56.055" v="95" actId="478"/>
          <ac:picMkLst>
            <pc:docMk/>
            <pc:sldMk cId="2579966591" sldId="256"/>
            <ac:picMk id="15" creationId="{917B5765-1090-6BC8-A809-FDB619B0895A}"/>
          </ac:picMkLst>
        </pc:picChg>
        <pc:picChg chg="add mod">
          <ac:chgData name="RAKIB RANA - STUDENT" userId="ab1be96b-822a-4112-9a98-5ce85ace4a57" providerId="ADAL" clId="{CE7A653F-FE30-4223-AF6F-BB7A44A90AD1}" dt="2025-04-03T16:44:00.903" v="2398" actId="962"/>
          <ac:picMkLst>
            <pc:docMk/>
            <pc:sldMk cId="2579966591" sldId="256"/>
            <ac:picMk id="16" creationId="{3E456081-6374-18E8-023F-511212900C0B}"/>
          </ac:picMkLst>
        </pc:picChg>
        <pc:picChg chg="add del mod modCrop">
          <ac:chgData name="RAKIB RANA - STUDENT" userId="ab1be96b-822a-4112-9a98-5ce85ace4a57" providerId="ADAL" clId="{CE7A653F-FE30-4223-AF6F-BB7A44A90AD1}" dt="2025-04-03T14:53:59.168" v="1782" actId="478"/>
          <ac:picMkLst>
            <pc:docMk/>
            <pc:sldMk cId="2579966591" sldId="256"/>
            <ac:picMk id="17" creationId="{C9DC5FF4-45F4-30D1-0257-06502A51DA09}"/>
          </ac:picMkLst>
        </pc:picChg>
        <pc:picChg chg="add del mod">
          <ac:chgData name="RAKIB RANA - STUDENT" userId="ab1be96b-822a-4112-9a98-5ce85ace4a57" providerId="ADAL" clId="{CE7A653F-FE30-4223-AF6F-BB7A44A90AD1}" dt="2025-04-02T17:23:45.603" v="101" actId="478"/>
          <ac:picMkLst>
            <pc:docMk/>
            <pc:sldMk cId="2579966591" sldId="256"/>
            <ac:picMk id="17" creationId="{CF8EB54B-F890-00CA-CA49-9695ADA3E8B4}"/>
          </ac:picMkLst>
        </pc:picChg>
        <pc:picChg chg="add mod">
          <ac:chgData name="RAKIB RANA - STUDENT" userId="ab1be96b-822a-4112-9a98-5ce85ace4a57" providerId="ADAL" clId="{CE7A653F-FE30-4223-AF6F-BB7A44A90AD1}" dt="2025-04-03T16:36:49.705" v="2286" actId="1076"/>
          <ac:picMkLst>
            <pc:docMk/>
            <pc:sldMk cId="2579966591" sldId="256"/>
            <ac:picMk id="18" creationId="{48EB4D40-2398-38D1-6D5C-8DA338454BA1}"/>
          </ac:picMkLst>
        </pc:picChg>
        <pc:picChg chg="add del mod modCrop">
          <ac:chgData name="RAKIB RANA - STUDENT" userId="ab1be96b-822a-4112-9a98-5ce85ace4a57" providerId="ADAL" clId="{CE7A653F-FE30-4223-AF6F-BB7A44A90AD1}" dt="2025-04-03T14:57:07.092" v="1809" actId="478"/>
          <ac:picMkLst>
            <pc:docMk/>
            <pc:sldMk cId="2579966591" sldId="256"/>
            <ac:picMk id="21" creationId="{208B3542-4D99-E2BF-9910-054376AB8CA5}"/>
          </ac:picMkLst>
        </pc:picChg>
        <pc:picChg chg="add del mod">
          <ac:chgData name="RAKIB RANA - STUDENT" userId="ab1be96b-822a-4112-9a98-5ce85ace4a57" providerId="ADAL" clId="{CE7A653F-FE30-4223-AF6F-BB7A44A90AD1}" dt="2025-04-02T17:30:36.921" v="114" actId="478"/>
          <ac:picMkLst>
            <pc:docMk/>
            <pc:sldMk cId="2579966591" sldId="256"/>
            <ac:picMk id="21" creationId="{EADBC19C-D03D-6AF2-48E7-E9AA8E1D575F}"/>
          </ac:picMkLst>
        </pc:picChg>
        <pc:picChg chg="add mod">
          <ac:chgData name="RAKIB RANA - STUDENT" userId="ab1be96b-822a-4112-9a98-5ce85ace4a57" providerId="ADAL" clId="{CE7A653F-FE30-4223-AF6F-BB7A44A90AD1}" dt="2025-04-03T16:34:10.942" v="2276" actId="14100"/>
          <ac:picMkLst>
            <pc:docMk/>
            <pc:sldMk cId="2579966591" sldId="256"/>
            <ac:picMk id="27" creationId="{6134CF9B-74BF-37CC-530C-D273105512D1}"/>
          </ac:picMkLst>
        </pc:picChg>
        <pc:picChg chg="add mod">
          <ac:chgData name="RAKIB RANA - STUDENT" userId="ab1be96b-822a-4112-9a98-5ce85ace4a57" providerId="ADAL" clId="{CE7A653F-FE30-4223-AF6F-BB7A44A90AD1}" dt="2025-04-03T16:31:32.089" v="2246" actId="571"/>
          <ac:picMkLst>
            <pc:docMk/>
            <pc:sldMk cId="2579966591" sldId="256"/>
            <ac:picMk id="28" creationId="{7C0D0473-48C1-5681-DA14-169DA2E1C485}"/>
          </ac:picMkLst>
        </pc:picChg>
        <pc:picChg chg="add del mod">
          <ac:chgData name="RAKIB RANA - STUDENT" userId="ab1be96b-822a-4112-9a98-5ce85ace4a57" providerId="ADAL" clId="{CE7A653F-FE30-4223-AF6F-BB7A44A90AD1}" dt="2025-04-03T14:48:35.919" v="1764" actId="478"/>
          <ac:picMkLst>
            <pc:docMk/>
            <pc:sldMk cId="2579966591" sldId="256"/>
            <ac:picMk id="28" creationId="{DC2EC38B-976A-9E71-22E7-A07B741D3704}"/>
          </ac:picMkLst>
        </pc:picChg>
        <pc:picChg chg="mod">
          <ac:chgData name="RAKIB RANA - STUDENT" userId="ab1be96b-822a-4112-9a98-5ce85ace4a57" providerId="ADAL" clId="{CE7A653F-FE30-4223-AF6F-BB7A44A90AD1}" dt="2025-04-02T18:10:08.201" v="1152" actId="962"/>
          <ac:picMkLst>
            <pc:docMk/>
            <pc:sldMk cId="2579966591" sldId="256"/>
            <ac:picMk id="29" creationId="{3E9B4FFE-E29F-9309-08D6-ED8806C3016D}"/>
          </ac:picMkLst>
        </pc:picChg>
        <pc:picChg chg="add del mod modCrop">
          <ac:chgData name="RAKIB RANA - STUDENT" userId="ab1be96b-822a-4112-9a98-5ce85ace4a57" providerId="ADAL" clId="{CE7A653F-FE30-4223-AF6F-BB7A44A90AD1}" dt="2025-04-03T14:58:38.134" v="1816" actId="478"/>
          <ac:picMkLst>
            <pc:docMk/>
            <pc:sldMk cId="2579966591" sldId="256"/>
            <ac:picMk id="30" creationId="{DD986897-FBA9-FBAE-FF74-1D020DD6962E}"/>
          </ac:picMkLst>
        </pc:picChg>
        <pc:picChg chg="del">
          <ac:chgData name="RAKIB RANA - STUDENT" userId="ab1be96b-822a-4112-9a98-5ce85ace4a57" providerId="ADAL" clId="{CE7A653F-FE30-4223-AF6F-BB7A44A90AD1}" dt="2025-04-02T17:37:36.261" v="146" actId="478"/>
          <ac:picMkLst>
            <pc:docMk/>
            <pc:sldMk cId="2579966591" sldId="256"/>
            <ac:picMk id="31" creationId="{D64EAF7F-4928-39E1-A4FE-27C4B6904795}"/>
          </ac:picMkLst>
        </pc:picChg>
        <pc:picChg chg="add mod">
          <ac:chgData name="RAKIB RANA - STUDENT" userId="ab1be96b-822a-4112-9a98-5ce85ace4a57" providerId="ADAL" clId="{CE7A653F-FE30-4223-AF6F-BB7A44A90AD1}" dt="2025-04-03T16:36:25.970" v="2283" actId="1076"/>
          <ac:picMkLst>
            <pc:docMk/>
            <pc:sldMk cId="2579966591" sldId="256"/>
            <ac:picMk id="33" creationId="{171E2C29-3FD6-5376-1746-649CA17522F2}"/>
          </ac:picMkLst>
        </pc:picChg>
        <pc:picChg chg="add del mod modCrop">
          <ac:chgData name="RAKIB RANA - STUDENT" userId="ab1be96b-822a-4112-9a98-5ce85ace4a57" providerId="ADAL" clId="{CE7A653F-FE30-4223-AF6F-BB7A44A90AD1}" dt="2025-04-03T15:02:04.455" v="1838" actId="478"/>
          <ac:picMkLst>
            <pc:docMk/>
            <pc:sldMk cId="2579966591" sldId="256"/>
            <ac:picMk id="34" creationId="{82AFDDE0-6DB6-FCF5-6237-AA3A58AE4D95}"/>
          </ac:picMkLst>
        </pc:picChg>
        <pc:picChg chg="add mod modCrop">
          <ac:chgData name="RAKIB RANA - STUDENT" userId="ab1be96b-822a-4112-9a98-5ce85ace4a57" providerId="ADAL" clId="{CE7A653F-FE30-4223-AF6F-BB7A44A90AD1}" dt="2025-04-03T16:43:51.400" v="2394" actId="962"/>
          <ac:picMkLst>
            <pc:docMk/>
            <pc:sldMk cId="2579966591" sldId="256"/>
            <ac:picMk id="36" creationId="{18DAE810-9341-7B22-9697-BFC6B7B87EC7}"/>
          </ac:picMkLst>
        </pc:picChg>
        <pc:picChg chg="add mod">
          <ac:chgData name="RAKIB RANA - STUDENT" userId="ab1be96b-822a-4112-9a98-5ce85ace4a57" providerId="ADAL" clId="{CE7A653F-FE30-4223-AF6F-BB7A44A90AD1}" dt="2025-04-03T15:03:48.116" v="1848" actId="164"/>
          <ac:picMkLst>
            <pc:docMk/>
            <pc:sldMk cId="2579966591" sldId="256"/>
            <ac:picMk id="40" creationId="{863E1F79-B039-C541-1388-057F35F902D1}"/>
          </ac:picMkLst>
        </pc:picChg>
        <pc:picChg chg="add del mod">
          <ac:chgData name="RAKIB RANA - STUDENT" userId="ab1be96b-822a-4112-9a98-5ce85ace4a57" providerId="ADAL" clId="{CE7A653F-FE30-4223-AF6F-BB7A44A90AD1}" dt="2025-04-03T16:34:53.012" v="2280" actId="1076"/>
          <ac:picMkLst>
            <pc:docMk/>
            <pc:sldMk cId="2579966591" sldId="256"/>
            <ac:picMk id="42" creationId="{3E626193-70CA-6CE0-1DCD-79CA701DEF64}"/>
          </ac:picMkLst>
        </pc:picChg>
        <pc:picChg chg="add mod">
          <ac:chgData name="RAKIB RANA - STUDENT" userId="ab1be96b-822a-4112-9a98-5ce85ace4a57" providerId="ADAL" clId="{CE7A653F-FE30-4223-AF6F-BB7A44A90AD1}" dt="2025-04-03T15:03:48.116" v="1848" actId="164"/>
          <ac:picMkLst>
            <pc:docMk/>
            <pc:sldMk cId="2579966591" sldId="256"/>
            <ac:picMk id="43" creationId="{1ED0FE52-DD73-CE9C-7E06-1E7F841E6EC2}"/>
          </ac:picMkLst>
        </pc:picChg>
        <pc:picChg chg="add mod">
          <ac:chgData name="RAKIB RANA - STUDENT" userId="ab1be96b-822a-4112-9a98-5ce85ace4a57" providerId="ADAL" clId="{CE7A653F-FE30-4223-AF6F-BB7A44A90AD1}" dt="2025-04-02T18:05:58.340" v="928" actId="571"/>
          <ac:picMkLst>
            <pc:docMk/>
            <pc:sldMk cId="2579966591" sldId="256"/>
            <ac:picMk id="43" creationId="{3603EE3F-482B-2F59-22E2-37361A3E9D65}"/>
          </ac:picMkLst>
        </pc:picChg>
        <pc:picChg chg="add mod">
          <ac:chgData name="RAKIB RANA - STUDENT" userId="ab1be96b-822a-4112-9a98-5ce85ace4a57" providerId="ADAL" clId="{CE7A653F-FE30-4223-AF6F-BB7A44A90AD1}" dt="2025-04-03T16:17:54.732" v="2207" actId="1076"/>
          <ac:picMkLst>
            <pc:docMk/>
            <pc:sldMk cId="2579966591" sldId="256"/>
            <ac:picMk id="45" creationId="{8DF4A450-ADEF-9911-30AE-14F7873AEA29}"/>
          </ac:picMkLst>
        </pc:picChg>
        <pc:picChg chg="add mod">
          <ac:chgData name="RAKIB RANA - STUDENT" userId="ab1be96b-822a-4112-9a98-5ce85ace4a57" providerId="ADAL" clId="{CE7A653F-FE30-4223-AF6F-BB7A44A90AD1}" dt="2025-04-03T16:36:07.606" v="2281" actId="1076"/>
          <ac:picMkLst>
            <pc:docMk/>
            <pc:sldMk cId="2579966591" sldId="256"/>
            <ac:picMk id="47" creationId="{B43A9EFA-F5CE-4648-13FD-2B01A60CC079}"/>
          </ac:picMkLst>
        </pc:picChg>
        <pc:picChg chg="add del">
          <ac:chgData name="RAKIB RANA - STUDENT" userId="ab1be96b-822a-4112-9a98-5ce85ace4a57" providerId="ADAL" clId="{CE7A653F-FE30-4223-AF6F-BB7A44A90AD1}" dt="2025-04-03T15:04:27.520" v="1851" actId="22"/>
          <ac:picMkLst>
            <pc:docMk/>
            <pc:sldMk cId="2579966591" sldId="256"/>
            <ac:picMk id="48" creationId="{DEC6ABF3-6589-F8DB-BC04-89B526E994AA}"/>
          </ac:picMkLst>
        </pc:picChg>
        <pc:picChg chg="add del">
          <ac:chgData name="RAKIB RANA - STUDENT" userId="ab1be96b-822a-4112-9a98-5ce85ace4a57" providerId="ADAL" clId="{CE7A653F-FE30-4223-AF6F-BB7A44A90AD1}" dt="2025-04-03T15:04:29.524" v="1853" actId="22"/>
          <ac:picMkLst>
            <pc:docMk/>
            <pc:sldMk cId="2579966591" sldId="256"/>
            <ac:picMk id="50" creationId="{53D4B8B4-387E-70C5-FC59-B7733649B5A2}"/>
          </ac:picMkLst>
        </pc:picChg>
        <pc:picChg chg="add del mod ord modCrop">
          <ac:chgData name="RAKIB RANA - STUDENT" userId="ab1be96b-822a-4112-9a98-5ce85ace4a57" providerId="ADAL" clId="{CE7A653F-FE30-4223-AF6F-BB7A44A90AD1}" dt="2025-04-03T15:09:05.600" v="1900" actId="478"/>
          <ac:picMkLst>
            <pc:docMk/>
            <pc:sldMk cId="2579966591" sldId="256"/>
            <ac:picMk id="52" creationId="{BA5DF674-F19D-081A-8841-50A8A3CB7063}"/>
          </ac:picMkLst>
        </pc:picChg>
        <pc:picChg chg="add del mod modCrop">
          <ac:chgData name="RAKIB RANA - STUDENT" userId="ab1be96b-822a-4112-9a98-5ce85ace4a57" providerId="ADAL" clId="{CE7A653F-FE30-4223-AF6F-BB7A44A90AD1}" dt="2025-04-03T15:10:33.298" v="1911" actId="478"/>
          <ac:picMkLst>
            <pc:docMk/>
            <pc:sldMk cId="2579966591" sldId="256"/>
            <ac:picMk id="54" creationId="{49C56E98-D044-0D6B-78F2-140DCAB901DB}"/>
          </ac:picMkLst>
        </pc:picChg>
        <pc:picChg chg="add del mod">
          <ac:chgData name="RAKIB RANA - STUDENT" userId="ab1be96b-822a-4112-9a98-5ce85ace4a57" providerId="ADAL" clId="{CE7A653F-FE30-4223-AF6F-BB7A44A90AD1}" dt="2025-04-03T15:10:34.069" v="1912" actId="478"/>
          <ac:picMkLst>
            <pc:docMk/>
            <pc:sldMk cId="2579966591" sldId="256"/>
            <ac:picMk id="56" creationId="{8E0A3E5E-75DF-338F-0755-7F57174B4328}"/>
          </ac:picMkLst>
        </pc:picChg>
        <pc:picChg chg="add del mod ord modCrop">
          <ac:chgData name="RAKIB RANA - STUDENT" userId="ab1be96b-822a-4112-9a98-5ce85ace4a57" providerId="ADAL" clId="{CE7A653F-FE30-4223-AF6F-BB7A44A90AD1}" dt="2025-04-03T15:45:08.878" v="2081" actId="478"/>
          <ac:picMkLst>
            <pc:docMk/>
            <pc:sldMk cId="2579966591" sldId="256"/>
            <ac:picMk id="58" creationId="{F3E19BC4-A465-36D5-0D33-D7AC03312E38}"/>
          </ac:picMkLst>
        </pc:picChg>
        <pc:picChg chg="add del mod ord modCrop">
          <ac:chgData name="RAKIB RANA - STUDENT" userId="ab1be96b-822a-4112-9a98-5ce85ace4a57" providerId="ADAL" clId="{CE7A653F-FE30-4223-AF6F-BB7A44A90AD1}" dt="2025-04-03T15:15:16.145" v="1947" actId="478"/>
          <ac:picMkLst>
            <pc:docMk/>
            <pc:sldMk cId="2579966591" sldId="256"/>
            <ac:picMk id="60" creationId="{8D37A767-3FF7-85FE-86F4-44D455FB6C48}"/>
          </ac:picMkLst>
        </pc:picChg>
        <pc:picChg chg="add del mod">
          <ac:chgData name="RAKIB RANA - STUDENT" userId="ab1be96b-822a-4112-9a98-5ce85ace4a57" providerId="ADAL" clId="{CE7A653F-FE30-4223-AF6F-BB7A44A90AD1}" dt="2025-04-03T15:15:15.007" v="1946" actId="478"/>
          <ac:picMkLst>
            <pc:docMk/>
            <pc:sldMk cId="2579966591" sldId="256"/>
            <ac:picMk id="62" creationId="{C1748BDA-D4A9-9DC8-333A-019765C292B2}"/>
          </ac:picMkLst>
        </pc:picChg>
        <pc:picChg chg="add mod ord modCrop">
          <ac:chgData name="RAKIB RANA - STUDENT" userId="ab1be96b-822a-4112-9a98-5ce85ace4a57" providerId="ADAL" clId="{CE7A653F-FE30-4223-AF6F-BB7A44A90AD1}" dt="2025-04-03T16:45:01.363" v="2405" actId="1076"/>
          <ac:picMkLst>
            <pc:docMk/>
            <pc:sldMk cId="2579966591" sldId="256"/>
            <ac:picMk id="64" creationId="{B2609330-85D6-EB42-2F9C-44EEC34A5BCF}"/>
          </ac:picMkLst>
        </pc:picChg>
        <pc:picChg chg="add del mod modCrop">
          <ac:chgData name="RAKIB RANA - STUDENT" userId="ab1be96b-822a-4112-9a98-5ce85ace4a57" providerId="ADAL" clId="{CE7A653F-FE30-4223-AF6F-BB7A44A90AD1}" dt="2025-04-03T15:46:17.581" v="2092" actId="478"/>
          <ac:picMkLst>
            <pc:docMk/>
            <pc:sldMk cId="2579966591" sldId="256"/>
            <ac:picMk id="66" creationId="{0DB6765D-F654-437D-8C51-CA493AAF36AA}"/>
          </ac:picMkLst>
        </pc:picChg>
        <pc:picChg chg="add del mod modCrop">
          <ac:chgData name="RAKIB RANA - STUDENT" userId="ab1be96b-822a-4112-9a98-5ce85ace4a57" providerId="ADAL" clId="{CE7A653F-FE30-4223-AF6F-BB7A44A90AD1}" dt="2025-04-03T15:43:13.081" v="2047" actId="478"/>
          <ac:picMkLst>
            <pc:docMk/>
            <pc:sldMk cId="2579966591" sldId="256"/>
            <ac:picMk id="68" creationId="{51995AA0-0B21-D970-17AA-81946D6E56C0}"/>
          </ac:picMkLst>
        </pc:picChg>
        <pc:picChg chg="add mod ord modCrop">
          <ac:chgData name="RAKIB RANA - STUDENT" userId="ab1be96b-822a-4112-9a98-5ce85ace4a57" providerId="ADAL" clId="{CE7A653F-FE30-4223-AF6F-BB7A44A90AD1}" dt="2025-04-03T16:44:48.615" v="2402" actId="1076"/>
          <ac:picMkLst>
            <pc:docMk/>
            <pc:sldMk cId="2579966591" sldId="256"/>
            <ac:picMk id="70" creationId="{DB386376-219A-54C7-D001-87E779565596}"/>
          </ac:picMkLst>
        </pc:picChg>
        <pc:picChg chg="add mod ord modCrop">
          <ac:chgData name="RAKIB RANA - STUDENT" userId="ab1be96b-822a-4112-9a98-5ce85ace4a57" providerId="ADAL" clId="{CE7A653F-FE30-4223-AF6F-BB7A44A90AD1}" dt="2025-04-03T16:44:58.866" v="2403" actId="1076"/>
          <ac:picMkLst>
            <pc:docMk/>
            <pc:sldMk cId="2579966591" sldId="256"/>
            <ac:picMk id="72" creationId="{5551E703-503B-FA5F-EE3D-160830DDED1A}"/>
          </ac:picMkLst>
        </pc:picChg>
        <pc:picChg chg="del">
          <ac:chgData name="RAKIB RANA - STUDENT" userId="ab1be96b-822a-4112-9a98-5ce85ace4a57" providerId="ADAL" clId="{CE7A653F-FE30-4223-AF6F-BB7A44A90AD1}" dt="2025-04-02T17:18:34.734" v="73" actId="478"/>
          <ac:picMkLst>
            <pc:docMk/>
            <pc:sldMk cId="2579966591" sldId="256"/>
            <ac:picMk id="1026" creationId="{49494392-EB29-41D3-1A6D-56EA083FA643}"/>
          </ac:picMkLst>
        </pc:picChg>
      </pc:sldChg>
      <pc:sldChg chg="modSp del mod">
        <pc:chgData name="RAKIB RANA - STUDENT" userId="ab1be96b-822a-4112-9a98-5ce85ace4a57" providerId="ADAL" clId="{CE7A653F-FE30-4223-AF6F-BB7A44A90AD1}" dt="2025-04-02T18:16:17.202" v="1255" actId="47"/>
        <pc:sldMkLst>
          <pc:docMk/>
          <pc:sldMk cId="1803901695" sldId="257"/>
        </pc:sldMkLst>
        <pc:spChg chg="mod">
          <ac:chgData name="RAKIB RANA - STUDENT" userId="ab1be96b-822a-4112-9a98-5ce85ace4a57" providerId="ADAL" clId="{CE7A653F-FE30-4223-AF6F-BB7A44A90AD1}" dt="2025-04-02T18:11:42.447" v="1226" actId="790"/>
          <ac:spMkLst>
            <pc:docMk/>
            <pc:sldMk cId="1803901695" sldId="257"/>
            <ac:spMk id="2" creationId="{6BDADF64-2DA9-4E7D-1DCF-258080D5F17A}"/>
          </ac:spMkLst>
        </pc:spChg>
        <pc:spChg chg="mod">
          <ac:chgData name="RAKIB RANA - STUDENT" userId="ab1be96b-822a-4112-9a98-5ce85ace4a57" providerId="ADAL" clId="{CE7A653F-FE30-4223-AF6F-BB7A44A90AD1}" dt="2025-04-02T18:11:42.447" v="1226" actId="790"/>
          <ac:spMkLst>
            <pc:docMk/>
            <pc:sldMk cId="1803901695" sldId="257"/>
            <ac:spMk id="3" creationId="{D180232B-AA78-74F5-F5C2-E41B4DB8DC49}"/>
          </ac:spMkLst>
        </pc:spChg>
      </pc:sldChg>
    </pc:docChg>
  </pc:docChgLst>
  <pc:docChgLst>
    <pc:chgData name="RAKIB RANA - STUDENT" userId="ab1be96b-822a-4112-9a98-5ce85ace4a57" providerId="ADAL" clId="{5CA6497F-14FA-48B9-9A75-9B31B955C2FA}"/>
    <pc:docChg chg="undo redo custSel addSld modSld">
      <pc:chgData name="RAKIB RANA - STUDENT" userId="ab1be96b-822a-4112-9a98-5ce85ace4a57" providerId="ADAL" clId="{5CA6497F-14FA-48B9-9A75-9B31B955C2FA}" dt="2025-04-02T13:58:49.169" v="676" actId="20577"/>
      <pc:docMkLst>
        <pc:docMk/>
      </pc:docMkLst>
      <pc:sldChg chg="addSp delSp modSp mod setBg">
        <pc:chgData name="RAKIB RANA - STUDENT" userId="ab1be96b-822a-4112-9a98-5ce85ace4a57" providerId="ADAL" clId="{5CA6497F-14FA-48B9-9A75-9B31B955C2FA}" dt="2025-04-02T13:58:49.169" v="676" actId="20577"/>
        <pc:sldMkLst>
          <pc:docMk/>
          <pc:sldMk cId="2579966591" sldId="256"/>
        </pc:sldMkLst>
        <pc:spChg chg="add mod">
          <ac:chgData name="RAKIB RANA - STUDENT" userId="ab1be96b-822a-4112-9a98-5ce85ace4a57" providerId="ADAL" clId="{5CA6497F-14FA-48B9-9A75-9B31B955C2FA}" dt="2025-04-02T13:58:49.169" v="676" actId="20577"/>
          <ac:spMkLst>
            <pc:docMk/>
            <pc:sldMk cId="2579966591" sldId="256"/>
            <ac:spMk id="7" creationId="{4299621E-98D9-53BD-9728-32CD599C0A61}"/>
          </ac:spMkLst>
        </pc:spChg>
        <pc:spChg chg="add mod">
          <ac:chgData name="RAKIB RANA - STUDENT" userId="ab1be96b-822a-4112-9a98-5ce85ace4a57" providerId="ADAL" clId="{5CA6497F-14FA-48B9-9A75-9B31B955C2FA}" dt="2025-04-01T15:19:34.841" v="639"/>
          <ac:spMkLst>
            <pc:docMk/>
            <pc:sldMk cId="2579966591" sldId="256"/>
            <ac:spMk id="10" creationId="{9FAC15A3-B108-34C5-75C8-C8F88362B0E2}"/>
          </ac:spMkLst>
        </pc:spChg>
        <pc:spChg chg="add mod">
          <ac:chgData name="RAKIB RANA - STUDENT" userId="ab1be96b-822a-4112-9a98-5ce85ace4a57" providerId="ADAL" clId="{5CA6497F-14FA-48B9-9A75-9B31B955C2FA}" dt="2025-04-01T15:16:02.076" v="592" actId="34135"/>
          <ac:spMkLst>
            <pc:docMk/>
            <pc:sldMk cId="2579966591" sldId="256"/>
            <ac:spMk id="19" creationId="{48203E21-9060-0489-DD2D-BC2686490909}"/>
          </ac:spMkLst>
        </pc:spChg>
        <pc:spChg chg="add mod">
          <ac:chgData name="RAKIB RANA - STUDENT" userId="ab1be96b-822a-4112-9a98-5ce85ace4a57" providerId="ADAL" clId="{5CA6497F-14FA-48B9-9A75-9B31B955C2FA}" dt="2025-04-01T15:20:33.958" v="654" actId="20577"/>
          <ac:spMkLst>
            <pc:docMk/>
            <pc:sldMk cId="2579966591" sldId="256"/>
            <ac:spMk id="20" creationId="{CE046C97-7036-191D-F184-8DB3BDA2CDBB}"/>
          </ac:spMkLst>
        </pc:spChg>
        <pc:spChg chg="add mod">
          <ac:chgData name="RAKIB RANA - STUDENT" userId="ab1be96b-822a-4112-9a98-5ce85ace4a57" providerId="ADAL" clId="{5CA6497F-14FA-48B9-9A75-9B31B955C2FA}" dt="2025-04-01T15:17:34.303" v="616" actId="20577"/>
          <ac:spMkLst>
            <pc:docMk/>
            <pc:sldMk cId="2579966591" sldId="256"/>
            <ac:spMk id="22" creationId="{CE47A10E-473A-7EF0-7792-89CD0B11EC6F}"/>
          </ac:spMkLst>
        </pc:spChg>
        <pc:spChg chg="add mod">
          <ac:chgData name="RAKIB RANA - STUDENT" userId="ab1be96b-822a-4112-9a98-5ce85ace4a57" providerId="ADAL" clId="{5CA6497F-14FA-48B9-9A75-9B31B955C2FA}" dt="2025-04-01T15:07:44.184" v="481" actId="14100"/>
          <ac:spMkLst>
            <pc:docMk/>
            <pc:sldMk cId="2579966591" sldId="256"/>
            <ac:spMk id="23" creationId="{7BF03275-D2C0-A2FA-ACC9-278C4EDB18F1}"/>
          </ac:spMkLst>
        </pc:spChg>
        <pc:spChg chg="add mod">
          <ac:chgData name="RAKIB RANA - STUDENT" userId="ab1be96b-822a-4112-9a98-5ce85ace4a57" providerId="ADAL" clId="{5CA6497F-14FA-48B9-9A75-9B31B955C2FA}" dt="2025-04-01T15:16:02.076" v="592" actId="34135"/>
          <ac:spMkLst>
            <pc:docMk/>
            <pc:sldMk cId="2579966591" sldId="256"/>
            <ac:spMk id="24" creationId="{D2A6C590-33C1-14CA-C10E-246EC590331C}"/>
          </ac:spMkLst>
        </pc:spChg>
        <pc:spChg chg="add mod ord">
          <ac:chgData name="RAKIB RANA - STUDENT" userId="ab1be96b-822a-4112-9a98-5ce85ace4a57" providerId="ADAL" clId="{5CA6497F-14FA-48B9-9A75-9B31B955C2FA}" dt="2025-04-01T15:07:40.520" v="480" actId="14100"/>
          <ac:spMkLst>
            <pc:docMk/>
            <pc:sldMk cId="2579966591" sldId="256"/>
            <ac:spMk id="25" creationId="{F6D51522-14CD-64AA-4CD6-D0D5FD294CCE}"/>
          </ac:spMkLst>
        </pc:spChg>
        <pc:spChg chg="add mod">
          <ac:chgData name="RAKIB RANA - STUDENT" userId="ab1be96b-822a-4112-9a98-5ce85ace4a57" providerId="ADAL" clId="{5CA6497F-14FA-48B9-9A75-9B31B955C2FA}" dt="2025-04-01T15:16:15" v="595" actId="34135"/>
          <ac:spMkLst>
            <pc:docMk/>
            <pc:sldMk cId="2579966591" sldId="256"/>
            <ac:spMk id="26" creationId="{8223F438-3ABB-74B5-030E-17E53D8939B9}"/>
          </ac:spMkLst>
        </pc:spChg>
        <pc:spChg chg="add mod">
          <ac:chgData name="RAKIB RANA - STUDENT" userId="ab1be96b-822a-4112-9a98-5ce85ace4a57" providerId="ADAL" clId="{5CA6497F-14FA-48B9-9A75-9B31B955C2FA}" dt="2025-04-01T15:13:43.503" v="558" actId="1076"/>
          <ac:spMkLst>
            <pc:docMk/>
            <pc:sldMk cId="2579966591" sldId="256"/>
            <ac:spMk id="32" creationId="{64C57A18-4878-D459-156D-A1D6E8F101CB}"/>
          </ac:spMkLst>
        </pc:spChg>
        <pc:spChg chg="add mod">
          <ac:chgData name="RAKIB RANA - STUDENT" userId="ab1be96b-822a-4112-9a98-5ce85ace4a57" providerId="ADAL" clId="{5CA6497F-14FA-48B9-9A75-9B31B955C2FA}" dt="2025-04-01T15:22:21.123" v="665" actId="403"/>
          <ac:spMkLst>
            <pc:docMk/>
            <pc:sldMk cId="2579966591" sldId="256"/>
            <ac:spMk id="38" creationId="{189F4520-F5B9-25A9-7A97-92EAE0EF5844}"/>
          </ac:spMkLst>
        </pc:spChg>
        <pc:picChg chg="add mod">
          <ac:chgData name="RAKIB RANA - STUDENT" userId="ab1be96b-822a-4112-9a98-5ce85ace4a57" providerId="ADAL" clId="{5CA6497F-14FA-48B9-9A75-9B31B955C2FA}" dt="2025-04-01T15:16:15" v="595" actId="34135"/>
          <ac:picMkLst>
            <pc:docMk/>
            <pc:sldMk cId="2579966591" sldId="256"/>
            <ac:picMk id="12" creationId="{D1DF1AA5-7F3D-AAF9-D877-6D74E527725C}"/>
          </ac:picMkLst>
        </pc:picChg>
        <pc:picChg chg="add mod">
          <ac:chgData name="RAKIB RANA - STUDENT" userId="ab1be96b-822a-4112-9a98-5ce85ace4a57" providerId="ADAL" clId="{5CA6497F-14FA-48B9-9A75-9B31B955C2FA}" dt="2025-04-01T15:16:15" v="595" actId="34135"/>
          <ac:picMkLst>
            <pc:docMk/>
            <pc:sldMk cId="2579966591" sldId="256"/>
            <ac:picMk id="29" creationId="{3E9B4FFE-E29F-9309-08D6-ED8806C3016D}"/>
          </ac:picMkLst>
        </pc:picChg>
      </pc:sldChg>
      <pc:sldChg chg="addSp modSp new mod">
        <pc:chgData name="RAKIB RANA - STUDENT" userId="ab1be96b-822a-4112-9a98-5ce85ace4a57" providerId="ADAL" clId="{5CA6497F-14FA-48B9-9A75-9B31B955C2FA}" dt="2025-04-01T14:55:35.322" v="382" actId="1076"/>
        <pc:sldMkLst>
          <pc:docMk/>
          <pc:sldMk cId="1803901695" sldId="257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E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4758C1-CF47-4502-ADB0-2E8C8F32949D}" type="datetimeFigureOut">
              <a:rPr lang="en-IE" smtClean="0"/>
              <a:t>03/04/2025</a:t>
            </a:fld>
            <a:endParaRPr lang="en-IE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933700" y="857250"/>
            <a:ext cx="32766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E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DCC2F8-4D58-48E8-B09E-95A55620C877}" type="slidenum">
              <a:rPr lang="en-IE" smtClean="0"/>
              <a:t>‹#›</a:t>
            </a:fld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8589317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DCC2F8-4D58-48E8-B09E-95A55620C877}" type="slidenum">
              <a:rPr lang="en-IE" smtClean="0"/>
              <a:t>1</a:t>
            </a:fld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2238793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70641" y="3499590"/>
            <a:ext cx="25733931" cy="7444669"/>
          </a:xfrm>
        </p:spPr>
        <p:txBody>
          <a:bodyPr anchor="b"/>
          <a:lstStyle>
            <a:lvl1pPr algn="ctr">
              <a:defRPr sz="18709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84402" y="11231355"/>
            <a:ext cx="22706410" cy="5162758"/>
          </a:xfrm>
        </p:spPr>
        <p:txBody>
          <a:bodyPr/>
          <a:lstStyle>
            <a:lvl1pPr marL="0" indent="0" algn="ctr">
              <a:buNone/>
              <a:defRPr sz="7483"/>
            </a:lvl1pPr>
            <a:lvl2pPr marL="1425595" indent="0" algn="ctr">
              <a:buNone/>
              <a:defRPr sz="6236"/>
            </a:lvl2pPr>
            <a:lvl3pPr marL="2851191" indent="0" algn="ctr">
              <a:buNone/>
              <a:defRPr sz="5613"/>
            </a:lvl3pPr>
            <a:lvl4pPr marL="4276786" indent="0" algn="ctr">
              <a:buNone/>
              <a:defRPr sz="4989"/>
            </a:lvl4pPr>
            <a:lvl5pPr marL="5702381" indent="0" algn="ctr">
              <a:buNone/>
              <a:defRPr sz="4989"/>
            </a:lvl5pPr>
            <a:lvl6pPr marL="7127977" indent="0" algn="ctr">
              <a:buNone/>
              <a:defRPr sz="4989"/>
            </a:lvl6pPr>
            <a:lvl7pPr marL="8553572" indent="0" algn="ctr">
              <a:buNone/>
              <a:defRPr sz="4989"/>
            </a:lvl7pPr>
            <a:lvl8pPr marL="9979167" indent="0" algn="ctr">
              <a:buNone/>
              <a:defRPr sz="4989"/>
            </a:lvl8pPr>
            <a:lvl9pPr marL="11404763" indent="0" algn="ctr">
              <a:buNone/>
              <a:defRPr sz="4989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392FD-68D3-490A-99C8-A98C9165295D}" type="datetimeFigureOut">
              <a:rPr lang="en-IE" smtClean="0"/>
              <a:t>03/04/2025</a:t>
            </a:fld>
            <a:endParaRPr lang="en-I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2F4B24-497E-4437-9137-19DD0F0443CF}" type="slidenum">
              <a:rPr lang="en-IE" smtClean="0"/>
              <a:t>‹#›</a:t>
            </a:fld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6599908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392FD-68D3-490A-99C8-A98C9165295D}" type="datetimeFigureOut">
              <a:rPr lang="en-IE" smtClean="0"/>
              <a:t>03/04/2025</a:t>
            </a:fld>
            <a:endParaRPr lang="en-I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2F4B24-497E-4437-9137-19DD0F0443CF}" type="slidenum">
              <a:rPr lang="en-IE" smtClean="0"/>
              <a:t>‹#›</a:t>
            </a:fld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6689974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665701" y="1138480"/>
            <a:ext cx="6528093" cy="18121634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081423" y="1138480"/>
            <a:ext cx="19205838" cy="18121634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392FD-68D3-490A-99C8-A98C9165295D}" type="datetimeFigureOut">
              <a:rPr lang="en-IE" smtClean="0"/>
              <a:t>03/04/2025</a:t>
            </a:fld>
            <a:endParaRPr lang="en-I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2F4B24-497E-4437-9137-19DD0F0443CF}" type="slidenum">
              <a:rPr lang="en-IE" smtClean="0"/>
              <a:t>‹#›</a:t>
            </a:fld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4905718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392FD-68D3-490A-99C8-A98C9165295D}" type="datetimeFigureOut">
              <a:rPr lang="en-IE" smtClean="0"/>
              <a:t>03/04/2025</a:t>
            </a:fld>
            <a:endParaRPr lang="en-I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2F4B24-497E-4437-9137-19DD0F0443CF}" type="slidenum">
              <a:rPr lang="en-IE" smtClean="0"/>
              <a:t>‹#›</a:t>
            </a:fld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5119036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65654" y="5331063"/>
            <a:ext cx="26112371" cy="8894992"/>
          </a:xfrm>
        </p:spPr>
        <p:txBody>
          <a:bodyPr anchor="b"/>
          <a:lstStyle>
            <a:lvl1pPr>
              <a:defRPr sz="18709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65654" y="14310205"/>
            <a:ext cx="26112371" cy="4677666"/>
          </a:xfrm>
        </p:spPr>
        <p:txBody>
          <a:bodyPr/>
          <a:lstStyle>
            <a:lvl1pPr marL="0" indent="0">
              <a:buNone/>
              <a:defRPr sz="7483">
                <a:solidFill>
                  <a:schemeClr val="tx1">
                    <a:tint val="82000"/>
                  </a:schemeClr>
                </a:solidFill>
              </a:defRPr>
            </a:lvl1pPr>
            <a:lvl2pPr marL="1425595" indent="0">
              <a:buNone/>
              <a:defRPr sz="6236">
                <a:solidFill>
                  <a:schemeClr val="tx1">
                    <a:tint val="82000"/>
                  </a:schemeClr>
                </a:solidFill>
              </a:defRPr>
            </a:lvl2pPr>
            <a:lvl3pPr marL="2851191" indent="0">
              <a:buNone/>
              <a:defRPr sz="5613">
                <a:solidFill>
                  <a:schemeClr val="tx1">
                    <a:tint val="82000"/>
                  </a:schemeClr>
                </a:solidFill>
              </a:defRPr>
            </a:lvl3pPr>
            <a:lvl4pPr marL="4276786" indent="0">
              <a:buNone/>
              <a:defRPr sz="4989">
                <a:solidFill>
                  <a:schemeClr val="tx1">
                    <a:tint val="82000"/>
                  </a:schemeClr>
                </a:solidFill>
              </a:defRPr>
            </a:lvl4pPr>
            <a:lvl5pPr marL="5702381" indent="0">
              <a:buNone/>
              <a:defRPr sz="4989">
                <a:solidFill>
                  <a:schemeClr val="tx1">
                    <a:tint val="82000"/>
                  </a:schemeClr>
                </a:solidFill>
              </a:defRPr>
            </a:lvl5pPr>
            <a:lvl6pPr marL="7127977" indent="0">
              <a:buNone/>
              <a:defRPr sz="4989">
                <a:solidFill>
                  <a:schemeClr val="tx1">
                    <a:tint val="82000"/>
                  </a:schemeClr>
                </a:solidFill>
              </a:defRPr>
            </a:lvl6pPr>
            <a:lvl7pPr marL="8553572" indent="0">
              <a:buNone/>
              <a:defRPr sz="4989">
                <a:solidFill>
                  <a:schemeClr val="tx1">
                    <a:tint val="82000"/>
                  </a:schemeClr>
                </a:solidFill>
              </a:defRPr>
            </a:lvl7pPr>
            <a:lvl8pPr marL="9979167" indent="0">
              <a:buNone/>
              <a:defRPr sz="4989">
                <a:solidFill>
                  <a:schemeClr val="tx1">
                    <a:tint val="82000"/>
                  </a:schemeClr>
                </a:solidFill>
              </a:defRPr>
            </a:lvl8pPr>
            <a:lvl9pPr marL="11404763" indent="0">
              <a:buNone/>
              <a:defRPr sz="4989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392FD-68D3-490A-99C8-A98C9165295D}" type="datetimeFigureOut">
              <a:rPr lang="en-IE" smtClean="0"/>
              <a:t>03/04/2025</a:t>
            </a:fld>
            <a:endParaRPr lang="en-I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2F4B24-497E-4437-9137-19DD0F0443CF}" type="slidenum">
              <a:rPr lang="en-IE" smtClean="0"/>
              <a:t>‹#›</a:t>
            </a:fld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6492600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081421" y="5692400"/>
            <a:ext cx="12866966" cy="1356771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326826" y="5692400"/>
            <a:ext cx="12866966" cy="1356771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392FD-68D3-490A-99C8-A98C9165295D}" type="datetimeFigureOut">
              <a:rPr lang="en-IE" smtClean="0"/>
              <a:t>03/04/2025</a:t>
            </a:fld>
            <a:endParaRPr lang="en-I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2F4B24-497E-4437-9137-19DD0F0443CF}" type="slidenum">
              <a:rPr lang="en-IE" smtClean="0"/>
              <a:t>‹#›</a:t>
            </a:fld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943939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364" y="1138485"/>
            <a:ext cx="26112371" cy="4133179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85368" y="5241960"/>
            <a:ext cx="12807832" cy="2569003"/>
          </a:xfrm>
        </p:spPr>
        <p:txBody>
          <a:bodyPr anchor="b"/>
          <a:lstStyle>
            <a:lvl1pPr marL="0" indent="0">
              <a:buNone/>
              <a:defRPr sz="7483" b="1"/>
            </a:lvl1pPr>
            <a:lvl2pPr marL="1425595" indent="0">
              <a:buNone/>
              <a:defRPr sz="6236" b="1"/>
            </a:lvl2pPr>
            <a:lvl3pPr marL="2851191" indent="0">
              <a:buNone/>
              <a:defRPr sz="5613" b="1"/>
            </a:lvl3pPr>
            <a:lvl4pPr marL="4276786" indent="0">
              <a:buNone/>
              <a:defRPr sz="4989" b="1"/>
            </a:lvl4pPr>
            <a:lvl5pPr marL="5702381" indent="0">
              <a:buNone/>
              <a:defRPr sz="4989" b="1"/>
            </a:lvl5pPr>
            <a:lvl6pPr marL="7127977" indent="0">
              <a:buNone/>
              <a:defRPr sz="4989" b="1"/>
            </a:lvl6pPr>
            <a:lvl7pPr marL="8553572" indent="0">
              <a:buNone/>
              <a:defRPr sz="4989" b="1"/>
            </a:lvl7pPr>
            <a:lvl8pPr marL="9979167" indent="0">
              <a:buNone/>
              <a:defRPr sz="4989" b="1"/>
            </a:lvl8pPr>
            <a:lvl9pPr marL="11404763" indent="0">
              <a:buNone/>
              <a:defRPr sz="4989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085368" y="7810963"/>
            <a:ext cx="12807832" cy="1148875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5326828" y="5241960"/>
            <a:ext cx="12870909" cy="2569003"/>
          </a:xfrm>
        </p:spPr>
        <p:txBody>
          <a:bodyPr anchor="b"/>
          <a:lstStyle>
            <a:lvl1pPr marL="0" indent="0">
              <a:buNone/>
              <a:defRPr sz="7483" b="1"/>
            </a:lvl1pPr>
            <a:lvl2pPr marL="1425595" indent="0">
              <a:buNone/>
              <a:defRPr sz="6236" b="1"/>
            </a:lvl2pPr>
            <a:lvl3pPr marL="2851191" indent="0">
              <a:buNone/>
              <a:defRPr sz="5613" b="1"/>
            </a:lvl3pPr>
            <a:lvl4pPr marL="4276786" indent="0">
              <a:buNone/>
              <a:defRPr sz="4989" b="1"/>
            </a:lvl4pPr>
            <a:lvl5pPr marL="5702381" indent="0">
              <a:buNone/>
              <a:defRPr sz="4989" b="1"/>
            </a:lvl5pPr>
            <a:lvl6pPr marL="7127977" indent="0">
              <a:buNone/>
              <a:defRPr sz="4989" b="1"/>
            </a:lvl6pPr>
            <a:lvl7pPr marL="8553572" indent="0">
              <a:buNone/>
              <a:defRPr sz="4989" b="1"/>
            </a:lvl7pPr>
            <a:lvl8pPr marL="9979167" indent="0">
              <a:buNone/>
              <a:defRPr sz="4989" b="1"/>
            </a:lvl8pPr>
            <a:lvl9pPr marL="11404763" indent="0">
              <a:buNone/>
              <a:defRPr sz="4989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5326828" y="7810963"/>
            <a:ext cx="12870909" cy="1148875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392FD-68D3-490A-99C8-A98C9165295D}" type="datetimeFigureOut">
              <a:rPr lang="en-IE" smtClean="0"/>
              <a:t>03/04/2025</a:t>
            </a:fld>
            <a:endParaRPr lang="en-IE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2F4B24-497E-4437-9137-19DD0F0443CF}" type="slidenum">
              <a:rPr lang="en-IE" smtClean="0"/>
              <a:t>‹#›</a:t>
            </a:fld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6514846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392FD-68D3-490A-99C8-A98C9165295D}" type="datetimeFigureOut">
              <a:rPr lang="en-IE" smtClean="0"/>
              <a:t>03/04/2025</a:t>
            </a:fld>
            <a:endParaRPr lang="en-I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2F4B24-497E-4437-9137-19DD0F0443CF}" type="slidenum">
              <a:rPr lang="en-IE" smtClean="0"/>
              <a:t>‹#›</a:t>
            </a:fld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1910483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392FD-68D3-490A-99C8-A98C9165295D}" type="datetimeFigureOut">
              <a:rPr lang="en-IE" smtClean="0"/>
              <a:t>03/04/2025</a:t>
            </a:fld>
            <a:endParaRPr lang="en-I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2F4B24-497E-4437-9137-19DD0F0443CF}" type="slidenum">
              <a:rPr lang="en-IE" smtClean="0"/>
              <a:t>‹#›</a:t>
            </a:fld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9792983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364" y="1425575"/>
            <a:ext cx="9764544" cy="4989513"/>
          </a:xfrm>
        </p:spPr>
        <p:txBody>
          <a:bodyPr anchor="b"/>
          <a:lstStyle>
            <a:lvl1pPr>
              <a:defRPr sz="9978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70909" y="3078850"/>
            <a:ext cx="15326827" cy="15196234"/>
          </a:xfrm>
        </p:spPr>
        <p:txBody>
          <a:bodyPr/>
          <a:lstStyle>
            <a:lvl1pPr>
              <a:defRPr sz="9978"/>
            </a:lvl1pPr>
            <a:lvl2pPr>
              <a:defRPr sz="8731"/>
            </a:lvl2pPr>
            <a:lvl3pPr>
              <a:defRPr sz="7483"/>
            </a:lvl3pPr>
            <a:lvl4pPr>
              <a:defRPr sz="6236"/>
            </a:lvl4pPr>
            <a:lvl5pPr>
              <a:defRPr sz="6236"/>
            </a:lvl5pPr>
            <a:lvl6pPr>
              <a:defRPr sz="6236"/>
            </a:lvl6pPr>
            <a:lvl7pPr>
              <a:defRPr sz="6236"/>
            </a:lvl7pPr>
            <a:lvl8pPr>
              <a:defRPr sz="6236"/>
            </a:lvl8pPr>
            <a:lvl9pPr>
              <a:defRPr sz="6236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85364" y="6415088"/>
            <a:ext cx="9764544" cy="11884743"/>
          </a:xfrm>
        </p:spPr>
        <p:txBody>
          <a:bodyPr/>
          <a:lstStyle>
            <a:lvl1pPr marL="0" indent="0">
              <a:buNone/>
              <a:defRPr sz="4989"/>
            </a:lvl1pPr>
            <a:lvl2pPr marL="1425595" indent="0">
              <a:buNone/>
              <a:defRPr sz="4365"/>
            </a:lvl2pPr>
            <a:lvl3pPr marL="2851191" indent="0">
              <a:buNone/>
              <a:defRPr sz="3742"/>
            </a:lvl3pPr>
            <a:lvl4pPr marL="4276786" indent="0">
              <a:buNone/>
              <a:defRPr sz="3118"/>
            </a:lvl4pPr>
            <a:lvl5pPr marL="5702381" indent="0">
              <a:buNone/>
              <a:defRPr sz="3118"/>
            </a:lvl5pPr>
            <a:lvl6pPr marL="7127977" indent="0">
              <a:buNone/>
              <a:defRPr sz="3118"/>
            </a:lvl6pPr>
            <a:lvl7pPr marL="8553572" indent="0">
              <a:buNone/>
              <a:defRPr sz="3118"/>
            </a:lvl7pPr>
            <a:lvl8pPr marL="9979167" indent="0">
              <a:buNone/>
              <a:defRPr sz="3118"/>
            </a:lvl8pPr>
            <a:lvl9pPr marL="11404763" indent="0">
              <a:buNone/>
              <a:defRPr sz="3118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392FD-68D3-490A-99C8-A98C9165295D}" type="datetimeFigureOut">
              <a:rPr lang="en-IE" smtClean="0"/>
              <a:t>03/04/2025</a:t>
            </a:fld>
            <a:endParaRPr lang="en-I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2F4B24-497E-4437-9137-19DD0F0443CF}" type="slidenum">
              <a:rPr lang="en-IE" smtClean="0"/>
              <a:t>‹#›</a:t>
            </a:fld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9118057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364" y="1425575"/>
            <a:ext cx="9764544" cy="4989513"/>
          </a:xfrm>
        </p:spPr>
        <p:txBody>
          <a:bodyPr anchor="b"/>
          <a:lstStyle>
            <a:lvl1pPr>
              <a:defRPr sz="9978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70909" y="3078850"/>
            <a:ext cx="15326827" cy="15196234"/>
          </a:xfrm>
        </p:spPr>
        <p:txBody>
          <a:bodyPr anchor="t"/>
          <a:lstStyle>
            <a:lvl1pPr marL="0" indent="0">
              <a:buNone/>
              <a:defRPr sz="9978"/>
            </a:lvl1pPr>
            <a:lvl2pPr marL="1425595" indent="0">
              <a:buNone/>
              <a:defRPr sz="8731"/>
            </a:lvl2pPr>
            <a:lvl3pPr marL="2851191" indent="0">
              <a:buNone/>
              <a:defRPr sz="7483"/>
            </a:lvl3pPr>
            <a:lvl4pPr marL="4276786" indent="0">
              <a:buNone/>
              <a:defRPr sz="6236"/>
            </a:lvl4pPr>
            <a:lvl5pPr marL="5702381" indent="0">
              <a:buNone/>
              <a:defRPr sz="6236"/>
            </a:lvl5pPr>
            <a:lvl6pPr marL="7127977" indent="0">
              <a:buNone/>
              <a:defRPr sz="6236"/>
            </a:lvl6pPr>
            <a:lvl7pPr marL="8553572" indent="0">
              <a:buNone/>
              <a:defRPr sz="6236"/>
            </a:lvl7pPr>
            <a:lvl8pPr marL="9979167" indent="0">
              <a:buNone/>
              <a:defRPr sz="6236"/>
            </a:lvl8pPr>
            <a:lvl9pPr marL="11404763" indent="0">
              <a:buNone/>
              <a:defRPr sz="6236"/>
            </a:lvl9pPr>
          </a:lstStyle>
          <a:p>
            <a:r>
              <a:rPr lang="en-GB" dirty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85364" y="6415088"/>
            <a:ext cx="9764544" cy="11884743"/>
          </a:xfrm>
        </p:spPr>
        <p:txBody>
          <a:bodyPr/>
          <a:lstStyle>
            <a:lvl1pPr marL="0" indent="0">
              <a:buNone/>
              <a:defRPr sz="4989"/>
            </a:lvl1pPr>
            <a:lvl2pPr marL="1425595" indent="0">
              <a:buNone/>
              <a:defRPr sz="4365"/>
            </a:lvl2pPr>
            <a:lvl3pPr marL="2851191" indent="0">
              <a:buNone/>
              <a:defRPr sz="3742"/>
            </a:lvl3pPr>
            <a:lvl4pPr marL="4276786" indent="0">
              <a:buNone/>
              <a:defRPr sz="3118"/>
            </a:lvl4pPr>
            <a:lvl5pPr marL="5702381" indent="0">
              <a:buNone/>
              <a:defRPr sz="3118"/>
            </a:lvl5pPr>
            <a:lvl6pPr marL="7127977" indent="0">
              <a:buNone/>
              <a:defRPr sz="3118"/>
            </a:lvl6pPr>
            <a:lvl7pPr marL="8553572" indent="0">
              <a:buNone/>
              <a:defRPr sz="3118"/>
            </a:lvl7pPr>
            <a:lvl8pPr marL="9979167" indent="0">
              <a:buNone/>
              <a:defRPr sz="3118"/>
            </a:lvl8pPr>
            <a:lvl9pPr marL="11404763" indent="0">
              <a:buNone/>
              <a:defRPr sz="3118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392FD-68D3-490A-99C8-A98C9165295D}" type="datetimeFigureOut">
              <a:rPr lang="en-IE" smtClean="0"/>
              <a:t>03/04/2025</a:t>
            </a:fld>
            <a:endParaRPr lang="en-I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2F4B24-497E-4437-9137-19DD0F0443CF}" type="slidenum">
              <a:rPr lang="en-IE" smtClean="0"/>
              <a:t>‹#›</a:t>
            </a:fld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4802346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81421" y="1138485"/>
            <a:ext cx="26112371" cy="41331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81421" y="5692400"/>
            <a:ext cx="26112371" cy="13567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081421" y="19819457"/>
            <a:ext cx="6811923" cy="11384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742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44392FD-68D3-490A-99C8-A98C9165295D}" type="datetimeFigureOut">
              <a:rPr lang="en-IE" smtClean="0"/>
              <a:t>03/04/2025</a:t>
            </a:fld>
            <a:endParaRPr lang="en-I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028665" y="19819457"/>
            <a:ext cx="10217884" cy="11384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742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1381869" y="19819457"/>
            <a:ext cx="6811923" cy="11384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742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42F4B24-497E-4437-9137-19DD0F0443CF}" type="slidenum">
              <a:rPr lang="en-IE" smtClean="0"/>
              <a:t>‹#›</a:t>
            </a:fld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1882125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l" defTabSz="2851191" rtl="0" eaLnBrk="1" latinLnBrk="0" hangingPunct="1">
        <a:lnSpc>
          <a:spcPct val="90000"/>
        </a:lnSpc>
        <a:spcBef>
          <a:spcPct val="0"/>
        </a:spcBef>
        <a:buNone/>
        <a:defRPr sz="137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712798" indent="-712798" algn="l" defTabSz="2851191" rtl="0" eaLnBrk="1" latinLnBrk="0" hangingPunct="1">
        <a:lnSpc>
          <a:spcPct val="90000"/>
        </a:lnSpc>
        <a:spcBef>
          <a:spcPts val="3118"/>
        </a:spcBef>
        <a:buFont typeface="Arial" panose="020B0604020202020204" pitchFamily="34" charset="0"/>
        <a:buChar char="•"/>
        <a:defRPr sz="8731" kern="1200">
          <a:solidFill>
            <a:schemeClr val="tx1"/>
          </a:solidFill>
          <a:latin typeface="+mn-lt"/>
          <a:ea typeface="+mn-ea"/>
          <a:cs typeface="+mn-cs"/>
        </a:defRPr>
      </a:lvl1pPr>
      <a:lvl2pPr marL="2138393" indent="-712798" algn="l" defTabSz="2851191" rtl="0" eaLnBrk="1" latinLnBrk="0" hangingPunct="1">
        <a:lnSpc>
          <a:spcPct val="90000"/>
        </a:lnSpc>
        <a:spcBef>
          <a:spcPts val="1559"/>
        </a:spcBef>
        <a:buFont typeface="Arial" panose="020B0604020202020204" pitchFamily="34" charset="0"/>
        <a:buChar char="•"/>
        <a:defRPr sz="7483" kern="1200">
          <a:solidFill>
            <a:schemeClr val="tx1"/>
          </a:solidFill>
          <a:latin typeface="+mn-lt"/>
          <a:ea typeface="+mn-ea"/>
          <a:cs typeface="+mn-cs"/>
        </a:defRPr>
      </a:lvl2pPr>
      <a:lvl3pPr marL="3563988" indent="-712798" algn="l" defTabSz="2851191" rtl="0" eaLnBrk="1" latinLnBrk="0" hangingPunct="1">
        <a:lnSpc>
          <a:spcPct val="90000"/>
        </a:lnSpc>
        <a:spcBef>
          <a:spcPts val="1559"/>
        </a:spcBef>
        <a:buFont typeface="Arial" panose="020B0604020202020204" pitchFamily="34" charset="0"/>
        <a:buChar char="•"/>
        <a:defRPr sz="6236" kern="1200">
          <a:solidFill>
            <a:schemeClr val="tx1"/>
          </a:solidFill>
          <a:latin typeface="+mn-lt"/>
          <a:ea typeface="+mn-ea"/>
          <a:cs typeface="+mn-cs"/>
        </a:defRPr>
      </a:lvl3pPr>
      <a:lvl4pPr marL="4989584" indent="-712798" algn="l" defTabSz="2851191" rtl="0" eaLnBrk="1" latinLnBrk="0" hangingPunct="1">
        <a:lnSpc>
          <a:spcPct val="90000"/>
        </a:lnSpc>
        <a:spcBef>
          <a:spcPts val="1559"/>
        </a:spcBef>
        <a:buFont typeface="Arial" panose="020B0604020202020204" pitchFamily="34" charset="0"/>
        <a:buChar char="•"/>
        <a:defRPr sz="5613" kern="1200">
          <a:solidFill>
            <a:schemeClr val="tx1"/>
          </a:solidFill>
          <a:latin typeface="+mn-lt"/>
          <a:ea typeface="+mn-ea"/>
          <a:cs typeface="+mn-cs"/>
        </a:defRPr>
      </a:lvl4pPr>
      <a:lvl5pPr marL="6415179" indent="-712798" algn="l" defTabSz="2851191" rtl="0" eaLnBrk="1" latinLnBrk="0" hangingPunct="1">
        <a:lnSpc>
          <a:spcPct val="90000"/>
        </a:lnSpc>
        <a:spcBef>
          <a:spcPts val="1559"/>
        </a:spcBef>
        <a:buFont typeface="Arial" panose="020B0604020202020204" pitchFamily="34" charset="0"/>
        <a:buChar char="•"/>
        <a:defRPr sz="5613" kern="1200">
          <a:solidFill>
            <a:schemeClr val="tx1"/>
          </a:solidFill>
          <a:latin typeface="+mn-lt"/>
          <a:ea typeface="+mn-ea"/>
          <a:cs typeface="+mn-cs"/>
        </a:defRPr>
      </a:lvl5pPr>
      <a:lvl6pPr marL="7840774" indent="-712798" algn="l" defTabSz="2851191" rtl="0" eaLnBrk="1" latinLnBrk="0" hangingPunct="1">
        <a:lnSpc>
          <a:spcPct val="90000"/>
        </a:lnSpc>
        <a:spcBef>
          <a:spcPts val="1559"/>
        </a:spcBef>
        <a:buFont typeface="Arial" panose="020B0604020202020204" pitchFamily="34" charset="0"/>
        <a:buChar char="•"/>
        <a:defRPr sz="5613" kern="1200">
          <a:solidFill>
            <a:schemeClr val="tx1"/>
          </a:solidFill>
          <a:latin typeface="+mn-lt"/>
          <a:ea typeface="+mn-ea"/>
          <a:cs typeface="+mn-cs"/>
        </a:defRPr>
      </a:lvl6pPr>
      <a:lvl7pPr marL="9266370" indent="-712798" algn="l" defTabSz="2851191" rtl="0" eaLnBrk="1" latinLnBrk="0" hangingPunct="1">
        <a:lnSpc>
          <a:spcPct val="90000"/>
        </a:lnSpc>
        <a:spcBef>
          <a:spcPts val="1559"/>
        </a:spcBef>
        <a:buFont typeface="Arial" panose="020B0604020202020204" pitchFamily="34" charset="0"/>
        <a:buChar char="•"/>
        <a:defRPr sz="5613" kern="1200">
          <a:solidFill>
            <a:schemeClr val="tx1"/>
          </a:solidFill>
          <a:latin typeface="+mn-lt"/>
          <a:ea typeface="+mn-ea"/>
          <a:cs typeface="+mn-cs"/>
        </a:defRPr>
      </a:lvl7pPr>
      <a:lvl8pPr marL="10691965" indent="-712798" algn="l" defTabSz="2851191" rtl="0" eaLnBrk="1" latinLnBrk="0" hangingPunct="1">
        <a:lnSpc>
          <a:spcPct val="90000"/>
        </a:lnSpc>
        <a:spcBef>
          <a:spcPts val="1559"/>
        </a:spcBef>
        <a:buFont typeface="Arial" panose="020B0604020202020204" pitchFamily="34" charset="0"/>
        <a:buChar char="•"/>
        <a:defRPr sz="5613" kern="1200">
          <a:solidFill>
            <a:schemeClr val="tx1"/>
          </a:solidFill>
          <a:latin typeface="+mn-lt"/>
          <a:ea typeface="+mn-ea"/>
          <a:cs typeface="+mn-cs"/>
        </a:defRPr>
      </a:lvl8pPr>
      <a:lvl9pPr marL="12117560" indent="-712798" algn="l" defTabSz="2851191" rtl="0" eaLnBrk="1" latinLnBrk="0" hangingPunct="1">
        <a:lnSpc>
          <a:spcPct val="90000"/>
        </a:lnSpc>
        <a:spcBef>
          <a:spcPts val="1559"/>
        </a:spcBef>
        <a:buFont typeface="Arial" panose="020B0604020202020204" pitchFamily="34" charset="0"/>
        <a:buChar char="•"/>
        <a:defRPr sz="56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851191" rtl="0" eaLnBrk="1" latinLnBrk="0" hangingPunct="1">
        <a:defRPr sz="5613" kern="1200">
          <a:solidFill>
            <a:schemeClr val="tx1"/>
          </a:solidFill>
          <a:latin typeface="+mn-lt"/>
          <a:ea typeface="+mn-ea"/>
          <a:cs typeface="+mn-cs"/>
        </a:defRPr>
      </a:lvl1pPr>
      <a:lvl2pPr marL="1425595" algn="l" defTabSz="2851191" rtl="0" eaLnBrk="1" latinLnBrk="0" hangingPunct="1">
        <a:defRPr sz="5613" kern="1200">
          <a:solidFill>
            <a:schemeClr val="tx1"/>
          </a:solidFill>
          <a:latin typeface="+mn-lt"/>
          <a:ea typeface="+mn-ea"/>
          <a:cs typeface="+mn-cs"/>
        </a:defRPr>
      </a:lvl2pPr>
      <a:lvl3pPr marL="2851191" algn="l" defTabSz="2851191" rtl="0" eaLnBrk="1" latinLnBrk="0" hangingPunct="1">
        <a:defRPr sz="5613" kern="1200">
          <a:solidFill>
            <a:schemeClr val="tx1"/>
          </a:solidFill>
          <a:latin typeface="+mn-lt"/>
          <a:ea typeface="+mn-ea"/>
          <a:cs typeface="+mn-cs"/>
        </a:defRPr>
      </a:lvl3pPr>
      <a:lvl4pPr marL="4276786" algn="l" defTabSz="2851191" rtl="0" eaLnBrk="1" latinLnBrk="0" hangingPunct="1">
        <a:defRPr sz="5613" kern="1200">
          <a:solidFill>
            <a:schemeClr val="tx1"/>
          </a:solidFill>
          <a:latin typeface="+mn-lt"/>
          <a:ea typeface="+mn-ea"/>
          <a:cs typeface="+mn-cs"/>
        </a:defRPr>
      </a:lvl4pPr>
      <a:lvl5pPr marL="5702381" algn="l" defTabSz="2851191" rtl="0" eaLnBrk="1" latinLnBrk="0" hangingPunct="1">
        <a:defRPr sz="5613" kern="1200">
          <a:solidFill>
            <a:schemeClr val="tx1"/>
          </a:solidFill>
          <a:latin typeface="+mn-lt"/>
          <a:ea typeface="+mn-ea"/>
          <a:cs typeface="+mn-cs"/>
        </a:defRPr>
      </a:lvl5pPr>
      <a:lvl6pPr marL="7127977" algn="l" defTabSz="2851191" rtl="0" eaLnBrk="1" latinLnBrk="0" hangingPunct="1">
        <a:defRPr sz="5613" kern="1200">
          <a:solidFill>
            <a:schemeClr val="tx1"/>
          </a:solidFill>
          <a:latin typeface="+mn-lt"/>
          <a:ea typeface="+mn-ea"/>
          <a:cs typeface="+mn-cs"/>
        </a:defRPr>
      </a:lvl6pPr>
      <a:lvl7pPr marL="8553572" algn="l" defTabSz="2851191" rtl="0" eaLnBrk="1" latinLnBrk="0" hangingPunct="1">
        <a:defRPr sz="5613" kern="1200">
          <a:solidFill>
            <a:schemeClr val="tx1"/>
          </a:solidFill>
          <a:latin typeface="+mn-lt"/>
          <a:ea typeface="+mn-ea"/>
          <a:cs typeface="+mn-cs"/>
        </a:defRPr>
      </a:lvl7pPr>
      <a:lvl8pPr marL="9979167" algn="l" defTabSz="2851191" rtl="0" eaLnBrk="1" latinLnBrk="0" hangingPunct="1">
        <a:defRPr sz="5613" kern="1200">
          <a:solidFill>
            <a:schemeClr val="tx1"/>
          </a:solidFill>
          <a:latin typeface="+mn-lt"/>
          <a:ea typeface="+mn-ea"/>
          <a:cs typeface="+mn-cs"/>
        </a:defRPr>
      </a:lvl8pPr>
      <a:lvl9pPr marL="11404763" algn="l" defTabSz="2851191" rtl="0" eaLnBrk="1" latinLnBrk="0" hangingPunct="1">
        <a:defRPr sz="56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0.svg"/><Relationship Id="rId18" Type="http://schemas.openxmlformats.org/officeDocument/2006/relationships/image" Target="../media/image15.jpeg"/><Relationship Id="rId3" Type="http://schemas.openxmlformats.org/officeDocument/2006/relationships/image" Target="../media/image1.png"/><Relationship Id="rId21" Type="http://schemas.openxmlformats.org/officeDocument/2006/relationships/image" Target="../media/image18.png"/><Relationship Id="rId7" Type="http://schemas.openxmlformats.org/officeDocument/2006/relationships/image" Target="../media/image4.svg"/><Relationship Id="rId12" Type="http://schemas.openxmlformats.org/officeDocument/2006/relationships/image" Target="../media/image9.png"/><Relationship Id="rId17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3.png"/><Relationship Id="rId20" Type="http://schemas.openxmlformats.org/officeDocument/2006/relationships/image" Target="../media/image17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8.svg"/><Relationship Id="rId24" Type="http://schemas.openxmlformats.org/officeDocument/2006/relationships/image" Target="../media/image21.svg"/><Relationship Id="rId5" Type="http://schemas.microsoft.com/office/2007/relationships/hdphoto" Target="../media/hdphoto1.wdp"/><Relationship Id="rId15" Type="http://schemas.openxmlformats.org/officeDocument/2006/relationships/image" Target="../media/image12.png"/><Relationship Id="rId23" Type="http://schemas.openxmlformats.org/officeDocument/2006/relationships/image" Target="../media/image20.png"/><Relationship Id="rId10" Type="http://schemas.openxmlformats.org/officeDocument/2006/relationships/image" Target="../media/image7.png"/><Relationship Id="rId19" Type="http://schemas.openxmlformats.org/officeDocument/2006/relationships/image" Target="../media/image16.png"/><Relationship Id="rId4" Type="http://schemas.openxmlformats.org/officeDocument/2006/relationships/image" Target="../media/image2.png"/><Relationship Id="rId9" Type="http://schemas.openxmlformats.org/officeDocument/2006/relationships/image" Target="../media/image6.svg"/><Relationship Id="rId14" Type="http://schemas.openxmlformats.org/officeDocument/2006/relationships/image" Target="../media/image11.jpg"/><Relationship Id="rId22" Type="http://schemas.openxmlformats.org/officeDocument/2006/relationships/image" Target="../media/image19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D6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Diagonal Corners Snipped 6">
            <a:extLst>
              <a:ext uri="{FF2B5EF4-FFF2-40B4-BE49-F238E27FC236}">
                <a16:creationId xmlns:a16="http://schemas.microsoft.com/office/drawing/2014/main" id="{4299621E-98D9-53BD-9728-32CD599C0A6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93830" y="264090"/>
            <a:ext cx="29638495" cy="2332650"/>
          </a:xfrm>
          <a:prstGeom prst="snip2DiagRect">
            <a:avLst/>
          </a:prstGeom>
          <a:solidFill>
            <a:srgbClr val="F0928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8800" b="1" noProof="0" dirty="0">
                <a:solidFill>
                  <a:srgbClr val="7A1F59"/>
                </a:solidFill>
              </a:rPr>
              <a:t>AI Mentor</a:t>
            </a:r>
          </a:p>
          <a:p>
            <a:pPr algn="ctr"/>
            <a:r>
              <a:rPr lang="en-IE" sz="5263" noProof="0" dirty="0">
                <a:solidFill>
                  <a:srgbClr val="7A1F59"/>
                </a:solidFill>
              </a:rPr>
              <a:t>BEng (Hons) Software &amp; Electronic Engineering - Rakib Rana </a:t>
            </a:r>
          </a:p>
        </p:txBody>
      </p:sp>
      <p:pic>
        <p:nvPicPr>
          <p:cNvPr id="12" name="Picture 11" descr="ATU Atlantic Technology University">
            <a:extLst>
              <a:ext uri="{FF2B5EF4-FFF2-40B4-BE49-F238E27FC236}">
                <a16:creationId xmlns:a16="http://schemas.microsoft.com/office/drawing/2014/main" id="{D1DF1AA5-7F3D-AAF9-D877-6D74E527725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0201" y="-1735039"/>
            <a:ext cx="9132078" cy="6458613"/>
          </a:xfrm>
          <a:prstGeom prst="rect">
            <a:avLst/>
          </a:prstGeom>
        </p:spPr>
      </p:pic>
      <p:sp>
        <p:nvSpPr>
          <p:cNvPr id="20" name="Rectangle: Diagonal Corners Snipped 19">
            <a:extLst>
              <a:ext uri="{FF2B5EF4-FFF2-40B4-BE49-F238E27FC236}">
                <a16:creationId xmlns:a16="http://schemas.microsoft.com/office/drawing/2014/main" id="{CE046C97-7036-191D-F184-8DB3BDA2CDB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93829" y="2829300"/>
            <a:ext cx="9132078" cy="9172199"/>
          </a:xfrm>
          <a:prstGeom prst="snip2DiagRect">
            <a:avLst/>
          </a:prstGeom>
          <a:solidFill>
            <a:srgbClr val="F0B68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sz="3200" noProof="0" dirty="0">
              <a:solidFill>
                <a:srgbClr val="7A1F59"/>
              </a:solidFill>
              <a:latin typeface="Aptos Mono" panose="020F0502020204030204" pitchFamily="49" charset="0"/>
            </a:endParaRPr>
          </a:p>
        </p:txBody>
      </p:sp>
      <p:sp>
        <p:nvSpPr>
          <p:cNvPr id="10" name="Rectangle: Diagonal Corners Snipped 9">
            <a:extLst>
              <a:ext uri="{FF2B5EF4-FFF2-40B4-BE49-F238E27FC236}">
                <a16:creationId xmlns:a16="http://schemas.microsoft.com/office/drawing/2014/main" id="{9FAC15A3-B108-34C5-75C8-C8F88362B0E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93830" y="12468578"/>
            <a:ext cx="9132077" cy="8650957"/>
          </a:xfrm>
          <a:prstGeom prst="snip2DiagRect">
            <a:avLst/>
          </a:prstGeom>
          <a:solidFill>
            <a:srgbClr val="F0B68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sz="3200" noProof="0" dirty="0">
              <a:solidFill>
                <a:srgbClr val="7A1F59"/>
              </a:solidFill>
              <a:latin typeface="Aptos Mono" panose="020F0502020204030204" pitchFamily="49" charset="0"/>
            </a:endParaRPr>
          </a:p>
        </p:txBody>
      </p:sp>
      <p:sp>
        <p:nvSpPr>
          <p:cNvPr id="19" name="Rectangle: Diagonal Corners Snipped 18">
            <a:extLst>
              <a:ext uri="{FF2B5EF4-FFF2-40B4-BE49-F238E27FC236}">
                <a16:creationId xmlns:a16="http://schemas.microsoft.com/office/drawing/2014/main" id="{48203E21-9060-0489-DD2D-BC268649090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93828" y="12468578"/>
            <a:ext cx="8435847" cy="917380"/>
          </a:xfrm>
          <a:prstGeom prst="snip2DiagRect">
            <a:avLst/>
          </a:prstGeom>
          <a:solidFill>
            <a:srgbClr val="F55B8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5263" noProof="0" dirty="0">
                <a:solidFill>
                  <a:srgbClr val="FEFBEA"/>
                </a:solidFill>
              </a:rPr>
              <a:t>Model </a:t>
            </a:r>
          </a:p>
        </p:txBody>
      </p:sp>
      <p:sp>
        <p:nvSpPr>
          <p:cNvPr id="22" name="Rectangle: Diagonal Corners Snipped 21">
            <a:extLst>
              <a:ext uri="{FF2B5EF4-FFF2-40B4-BE49-F238E27FC236}">
                <a16:creationId xmlns:a16="http://schemas.microsoft.com/office/drawing/2014/main" id="{CE47A10E-473A-7EF0-7792-89CD0B11EC6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/>
          </p:cNvSpPr>
          <p:nvPr/>
        </p:nvSpPr>
        <p:spPr>
          <a:xfrm>
            <a:off x="22743337" y="2852738"/>
            <a:ext cx="7138047" cy="18266797"/>
          </a:xfrm>
          <a:prstGeom prst="snip2DiagRect">
            <a:avLst/>
          </a:prstGeom>
          <a:solidFill>
            <a:srgbClr val="F0B68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sz="3600" noProof="0" dirty="0">
              <a:solidFill>
                <a:srgbClr val="7A1F59"/>
              </a:solidFill>
              <a:latin typeface="Aptos Mono" panose="020F0502020204030204" pitchFamily="49" charset="0"/>
            </a:endParaRPr>
          </a:p>
        </p:txBody>
      </p:sp>
      <p:sp>
        <p:nvSpPr>
          <p:cNvPr id="23" name="Rectangle: Diagonal Corners Snipped 22">
            <a:extLst>
              <a:ext uri="{FF2B5EF4-FFF2-40B4-BE49-F238E27FC236}">
                <a16:creationId xmlns:a16="http://schemas.microsoft.com/office/drawing/2014/main" id="{7BF03275-D2C0-A2FA-ACC9-278C4EDB18F1}"/>
              </a:ext>
            </a:extLst>
          </p:cNvPr>
          <p:cNvSpPr/>
          <p:nvPr/>
        </p:nvSpPr>
        <p:spPr>
          <a:xfrm>
            <a:off x="22743337" y="2852738"/>
            <a:ext cx="6688914" cy="917380"/>
          </a:xfrm>
          <a:prstGeom prst="snip2DiagRect">
            <a:avLst/>
          </a:prstGeom>
          <a:solidFill>
            <a:srgbClr val="F55B8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5263" noProof="0" dirty="0">
                <a:solidFill>
                  <a:srgbClr val="FEFBEA"/>
                </a:solidFill>
              </a:rPr>
              <a:t>Technical Overview</a:t>
            </a:r>
          </a:p>
        </p:txBody>
      </p:sp>
      <p:sp>
        <p:nvSpPr>
          <p:cNvPr id="24" name="Rectangle: Diagonal Corners Snipped 23">
            <a:extLst>
              <a:ext uri="{FF2B5EF4-FFF2-40B4-BE49-F238E27FC236}">
                <a16:creationId xmlns:a16="http://schemas.microsoft.com/office/drawing/2014/main" id="{D2A6C590-33C1-14CA-C10E-246EC590331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93829" y="2829300"/>
            <a:ext cx="8235821" cy="917380"/>
          </a:xfrm>
          <a:prstGeom prst="snip2DiagRect">
            <a:avLst/>
          </a:prstGeom>
          <a:solidFill>
            <a:srgbClr val="F55B8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5263" dirty="0">
                <a:solidFill>
                  <a:srgbClr val="FEFBEA"/>
                </a:solidFill>
              </a:rPr>
              <a:t>Summary</a:t>
            </a:r>
          </a:p>
        </p:txBody>
      </p:sp>
      <p:sp>
        <p:nvSpPr>
          <p:cNvPr id="26" name="Rectangle: Diagonal Corners Snipped 25">
            <a:extLst>
              <a:ext uri="{FF2B5EF4-FFF2-40B4-BE49-F238E27FC236}">
                <a16:creationId xmlns:a16="http://schemas.microsoft.com/office/drawing/2014/main" id="{8223F438-3ABB-74B5-030E-17E53D8939B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215579" y="2829300"/>
            <a:ext cx="11856890" cy="9172199"/>
          </a:xfrm>
          <a:prstGeom prst="snip2DiagRect">
            <a:avLst/>
          </a:prstGeom>
          <a:solidFill>
            <a:srgbClr val="F0B68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E" sz="5400" noProof="0" dirty="0">
              <a:solidFill>
                <a:srgbClr val="7A1F59"/>
              </a:solidFill>
              <a:latin typeface="Aptos Mono" panose="020F0502020204030204" pitchFamily="49" charset="0"/>
            </a:endParaRPr>
          </a:p>
        </p:txBody>
      </p:sp>
      <p:sp>
        <p:nvSpPr>
          <p:cNvPr id="25" name="Rectangle: Diagonal Corners Snipped 24">
            <a:extLst>
              <a:ext uri="{FF2B5EF4-FFF2-40B4-BE49-F238E27FC236}">
                <a16:creationId xmlns:a16="http://schemas.microsoft.com/office/drawing/2014/main" id="{F6D51522-14CD-64AA-4CD6-D0D5FD294CCE}"/>
              </a:ext>
            </a:extLst>
          </p:cNvPr>
          <p:cNvSpPr/>
          <p:nvPr/>
        </p:nvSpPr>
        <p:spPr>
          <a:xfrm>
            <a:off x="10196775" y="2822376"/>
            <a:ext cx="11048740" cy="917380"/>
          </a:xfrm>
          <a:prstGeom prst="snip2DiagRect">
            <a:avLst/>
          </a:prstGeom>
          <a:solidFill>
            <a:srgbClr val="F55B8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5263" noProof="0" dirty="0">
                <a:solidFill>
                  <a:srgbClr val="FEFBEA"/>
                </a:solidFill>
              </a:rPr>
              <a:t>Architecture Diagram</a:t>
            </a:r>
          </a:p>
        </p:txBody>
      </p:sp>
      <p:pic>
        <p:nvPicPr>
          <p:cNvPr id="29" name="Picture 28" descr="A blue square with a white letter&#10;&#10;AI-generated content may be incorrect.">
            <a:extLst>
              <a:ext uri="{FF2B5EF4-FFF2-40B4-BE49-F238E27FC236}">
                <a16:creationId xmlns:a16="http://schemas.microsoft.com/office/drawing/2014/main" id="{3E9B4FFE-E29F-9309-08D6-ED8806C3016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halkSketch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202373" y="590910"/>
            <a:ext cx="1679010" cy="1679010"/>
          </a:xfrm>
          <a:prstGeom prst="rect">
            <a:avLst/>
          </a:prstGeom>
          <a:noFill/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189F4520-F5B9-25A9-7A97-92EAE0EF5844}"/>
              </a:ext>
            </a:extLst>
          </p:cNvPr>
          <p:cNvSpPr txBox="1"/>
          <p:nvPr/>
        </p:nvSpPr>
        <p:spPr>
          <a:xfrm>
            <a:off x="1125283" y="4246335"/>
            <a:ext cx="7739043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800" noProof="0" dirty="0">
                <a:solidFill>
                  <a:srgbClr val="7A1F59"/>
                </a:solidFill>
                <a:latin typeface="Aptos Mono" panose="020F0502020204030204" pitchFamily="49" charset="0"/>
              </a:rPr>
              <a:t>I built an AI Mentor to make studying feel less like a chore and more like having a conversation with a friendly expert. </a:t>
            </a:r>
          </a:p>
          <a:p>
            <a:endParaRPr lang="en-IE" sz="2800" noProof="0" dirty="0">
              <a:solidFill>
                <a:srgbClr val="7A1F59"/>
              </a:solidFill>
              <a:latin typeface="Aptos Mono" panose="020F0502020204030204" pitchFamily="49" charset="0"/>
            </a:endParaRPr>
          </a:p>
          <a:p>
            <a:endParaRPr lang="en-IE" sz="2800" noProof="0" dirty="0">
              <a:solidFill>
                <a:srgbClr val="7A1F59"/>
              </a:solidFill>
              <a:latin typeface="Aptos Mono" panose="020F0502020204030204" pitchFamily="49" charset="0"/>
            </a:endParaRPr>
          </a:p>
          <a:p>
            <a:r>
              <a:rPr lang="en-IE" sz="2800" noProof="0" dirty="0">
                <a:solidFill>
                  <a:srgbClr val="7A1F59"/>
                </a:solidFill>
                <a:latin typeface="Aptos Mono" panose="020F0502020204030204" pitchFamily="49" charset="0"/>
              </a:rPr>
              <a:t>Whether it’s biology, math, or Python, the system breaks down tough concepts into clear steps and adjusts to your level.</a:t>
            </a:r>
            <a:endParaRPr lang="en-IE" sz="2800" dirty="0">
              <a:solidFill>
                <a:srgbClr val="7A1F59"/>
              </a:solidFill>
              <a:latin typeface="Aptos Mono" panose="020F0502020204030204" pitchFamily="49" charset="0"/>
            </a:endParaRPr>
          </a:p>
          <a:p>
            <a:endParaRPr lang="en-IE" sz="2800" noProof="0" dirty="0">
              <a:solidFill>
                <a:srgbClr val="7A1F59"/>
              </a:solidFill>
              <a:latin typeface="Aptos Mono" panose="020F0502020204030204" pitchFamily="49" charset="0"/>
            </a:endParaRPr>
          </a:p>
          <a:p>
            <a:endParaRPr lang="en-IE" sz="2800" noProof="0" dirty="0">
              <a:solidFill>
                <a:srgbClr val="7A1F59"/>
              </a:solidFill>
              <a:latin typeface="Aptos Mono" panose="020F0502020204030204" pitchFamily="49" charset="0"/>
            </a:endParaRPr>
          </a:p>
          <a:p>
            <a:r>
              <a:rPr lang="en-IE" sz="2800" dirty="0">
                <a:solidFill>
                  <a:srgbClr val="7A1F59"/>
                </a:solidFill>
                <a:latin typeface="Aptos Mono" panose="020F0502020204030204" pitchFamily="49" charset="0"/>
              </a:rPr>
              <a:t>The Chat experience is dynamic and will be personalised over time.</a:t>
            </a:r>
            <a:endParaRPr lang="en-IE" sz="2800" noProof="0" dirty="0">
              <a:solidFill>
                <a:srgbClr val="7A1F59"/>
              </a:solidFill>
              <a:latin typeface="Aptos Mono" panose="020F0502020204030204" pitchFamily="49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3CA771A-0009-1400-421C-AA613FB9395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16152" y="14147452"/>
            <a:ext cx="7739043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800" noProof="0" dirty="0">
                <a:solidFill>
                  <a:srgbClr val="7A1F59"/>
                </a:solidFill>
                <a:latin typeface="Aptos Mono" panose="020F0502020204030204" pitchFamily="49" charset="0"/>
              </a:rPr>
              <a:t>The AI Model’s database have been fine-tuned and modelled ranging from various sources such as Wikipedia, Stack Overflow and OpenStax dumps</a:t>
            </a:r>
            <a:r>
              <a:rPr lang="en-IE" sz="2800" dirty="0">
                <a:solidFill>
                  <a:srgbClr val="7A1F59"/>
                </a:solidFill>
                <a:latin typeface="Aptos Mono" panose="020F0502020204030204" pitchFamily="49" charset="0"/>
              </a:rPr>
              <a:t>.</a:t>
            </a:r>
            <a:endParaRPr lang="en-IE" sz="2800" noProof="0" dirty="0">
              <a:solidFill>
                <a:srgbClr val="7A1F59"/>
              </a:solidFill>
              <a:latin typeface="Aptos Mono" panose="020F0502020204030204" pitchFamily="49" charset="0"/>
            </a:endParaRPr>
          </a:p>
          <a:p>
            <a:endParaRPr lang="en-IE" sz="2800" noProof="0" dirty="0">
              <a:solidFill>
                <a:srgbClr val="7A1F59"/>
              </a:solidFill>
              <a:latin typeface="Aptos Mono" panose="020F0502020204030204" pitchFamily="49" charset="0"/>
            </a:endParaRPr>
          </a:p>
          <a:p>
            <a:endParaRPr lang="en-IE" sz="2800" noProof="0" dirty="0">
              <a:solidFill>
                <a:srgbClr val="7A1F59"/>
              </a:solidFill>
              <a:latin typeface="Aptos Mono" panose="020F0502020204030204" pitchFamily="49" charset="0"/>
            </a:endParaRPr>
          </a:p>
          <a:p>
            <a:pPr indent="-571500">
              <a:buFont typeface="Arial" panose="020B0604020202020204" pitchFamily="34" charset="0"/>
              <a:buChar char="•"/>
            </a:pPr>
            <a:r>
              <a:rPr lang="en-IE" sz="2800" noProof="0" dirty="0">
                <a:solidFill>
                  <a:srgbClr val="7A1F59"/>
                </a:solidFill>
                <a:latin typeface="Aptos Mono" panose="020F0502020204030204" pitchFamily="49" charset="0"/>
              </a:rPr>
              <a:t>Biology Tutor</a:t>
            </a:r>
          </a:p>
          <a:p>
            <a:pPr indent="-571500">
              <a:buFont typeface="Arial" panose="020B0604020202020204" pitchFamily="34" charset="0"/>
              <a:buChar char="•"/>
            </a:pPr>
            <a:endParaRPr lang="en-IE" sz="2800" noProof="0" dirty="0">
              <a:solidFill>
                <a:srgbClr val="7A1F59"/>
              </a:solidFill>
              <a:latin typeface="Aptos Mono" panose="020F0502020204030204" pitchFamily="49" charset="0"/>
            </a:endParaRPr>
          </a:p>
          <a:p>
            <a:pPr indent="-571500">
              <a:buFont typeface="Arial" panose="020B0604020202020204" pitchFamily="34" charset="0"/>
              <a:buChar char="•"/>
            </a:pPr>
            <a:r>
              <a:rPr lang="en-IE" sz="2800" noProof="0" dirty="0">
                <a:solidFill>
                  <a:srgbClr val="7A1F59"/>
                </a:solidFill>
                <a:latin typeface="Aptos Mono" panose="020F0502020204030204" pitchFamily="49" charset="0"/>
              </a:rPr>
              <a:t>Maths Tutor</a:t>
            </a:r>
          </a:p>
          <a:p>
            <a:pPr indent="-571500">
              <a:buFont typeface="Arial" panose="020B0604020202020204" pitchFamily="34" charset="0"/>
              <a:buChar char="•"/>
            </a:pPr>
            <a:endParaRPr lang="en-IE" sz="2800" noProof="0" dirty="0">
              <a:solidFill>
                <a:srgbClr val="7A1F59"/>
              </a:solidFill>
              <a:latin typeface="Aptos Mono" panose="020F0502020204030204" pitchFamily="49" charset="0"/>
            </a:endParaRPr>
          </a:p>
          <a:p>
            <a:pPr indent="-571500">
              <a:buFont typeface="Arial" panose="020B0604020202020204" pitchFamily="34" charset="0"/>
              <a:buChar char="•"/>
            </a:pPr>
            <a:r>
              <a:rPr lang="en-IE" sz="2800" noProof="0" dirty="0">
                <a:solidFill>
                  <a:srgbClr val="7A1F59"/>
                </a:solidFill>
                <a:latin typeface="Aptos Mono" panose="020F0502020204030204" pitchFamily="49" charset="0"/>
              </a:rPr>
              <a:t>Python Tutor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3535878-BD91-3649-E4C5-0570F7870F0D}"/>
              </a:ext>
            </a:extLst>
          </p:cNvPr>
          <p:cNvSpPr txBox="1"/>
          <p:nvPr/>
        </p:nvSpPr>
        <p:spPr>
          <a:xfrm>
            <a:off x="23165848" y="4151645"/>
            <a:ext cx="6312310" cy="15173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E" sz="2800" noProof="0" dirty="0">
              <a:solidFill>
                <a:srgbClr val="7A1F59"/>
              </a:solidFill>
              <a:latin typeface="Aptos Mono" panose="020F0502020204030204" pitchFamily="49" charset="0"/>
            </a:endParaRPr>
          </a:p>
          <a:p>
            <a:r>
              <a:rPr lang="en-IE" sz="2800" noProof="0" dirty="0">
                <a:solidFill>
                  <a:srgbClr val="7A1F59"/>
                </a:solidFill>
                <a:latin typeface="Aptos Mono" panose="020F0502020204030204" pitchFamily="49" charset="0"/>
              </a:rPr>
              <a:t>- The AI Mentor app uses 	React for a smooth 	front-	end interface, 	Node.js for 	all the 	backend, and 	OpenAI’s GPT-3.5 models 	and 	</a:t>
            </a:r>
            <a:r>
              <a:rPr lang="en-IE" sz="2800" dirty="0">
                <a:solidFill>
                  <a:srgbClr val="7A1F59"/>
                </a:solidFill>
                <a:latin typeface="Aptos Mono" panose="020F0502020204030204" pitchFamily="49" charset="0"/>
              </a:rPr>
              <a:t>Api’s </a:t>
            </a:r>
            <a:r>
              <a:rPr lang="en-IE" sz="2800" noProof="0" dirty="0">
                <a:solidFill>
                  <a:srgbClr val="7A1F59"/>
                </a:solidFill>
                <a:latin typeface="Aptos Mono" panose="020F0502020204030204" pitchFamily="49" charset="0"/>
              </a:rPr>
              <a:t>to power the 	backend. </a:t>
            </a:r>
          </a:p>
          <a:p>
            <a:endParaRPr lang="en-IE" sz="2800" noProof="0" dirty="0">
              <a:solidFill>
                <a:srgbClr val="7A1F59"/>
              </a:solidFill>
              <a:latin typeface="Aptos Mono" panose="020F0502020204030204" pitchFamily="49" charset="0"/>
            </a:endParaRPr>
          </a:p>
          <a:p>
            <a:endParaRPr lang="en-IE" sz="2800" noProof="0" dirty="0">
              <a:solidFill>
                <a:srgbClr val="7A1F59"/>
              </a:solidFill>
              <a:latin typeface="Aptos Mono" panose="020F0502020204030204" pitchFamily="49" charset="0"/>
            </a:endParaRPr>
          </a:p>
          <a:p>
            <a:r>
              <a:rPr lang="en-IE" sz="2800" noProof="0" dirty="0">
                <a:solidFill>
                  <a:srgbClr val="7A1F59"/>
                </a:solidFill>
                <a:latin typeface="Aptos Mono" panose="020F0502020204030204" pitchFamily="49" charset="0"/>
              </a:rPr>
              <a:t>- Each tutor remembers 	your 	progress, and you can 	switch subjects whenever 	you want.</a:t>
            </a:r>
          </a:p>
          <a:p>
            <a:endParaRPr lang="en-IE" sz="2800" noProof="0" dirty="0">
              <a:solidFill>
                <a:srgbClr val="7A1F59"/>
              </a:solidFill>
              <a:latin typeface="Aptos Mono" panose="020F0502020204030204" pitchFamily="49" charset="0"/>
            </a:endParaRPr>
          </a:p>
          <a:p>
            <a:endParaRPr lang="en-IE" sz="2800" noProof="0" dirty="0">
              <a:solidFill>
                <a:srgbClr val="7A1F59"/>
              </a:solidFill>
              <a:latin typeface="Aptos Mono" panose="020F0502020204030204" pitchFamily="49" charset="0"/>
            </a:endParaRPr>
          </a:p>
          <a:p>
            <a:pPr marL="457200" indent="-457200">
              <a:buFontTx/>
              <a:buChar char="-"/>
            </a:pPr>
            <a:r>
              <a:rPr lang="en-IE" sz="2800" noProof="0" dirty="0">
                <a:solidFill>
                  <a:srgbClr val="7A1F59"/>
                </a:solidFill>
                <a:latin typeface="Aptos Mono" panose="020F0502020204030204" pitchFamily="49" charset="0"/>
              </a:rPr>
              <a:t>Database(MongoDB): Stores each conversation, so the AI can recall previous questions and adapt its explanations accordingly.</a:t>
            </a:r>
          </a:p>
          <a:p>
            <a:pPr marL="457200" indent="-457200">
              <a:buFontTx/>
              <a:buChar char="-"/>
            </a:pPr>
            <a:endParaRPr lang="en-IE" sz="2800" noProof="0" dirty="0">
              <a:solidFill>
                <a:srgbClr val="7A1F59"/>
              </a:solidFill>
              <a:latin typeface="Aptos Mono" panose="020F0502020204030204" pitchFamily="49" charset="0"/>
            </a:endParaRPr>
          </a:p>
          <a:p>
            <a:pPr marL="457200" indent="-457200">
              <a:buFontTx/>
              <a:buChar char="-"/>
            </a:pPr>
            <a:endParaRPr lang="en-IE" sz="2800" noProof="0" dirty="0">
              <a:solidFill>
                <a:srgbClr val="7A1F59"/>
              </a:solidFill>
              <a:latin typeface="Aptos Mono" panose="020F0502020204030204" pitchFamily="49" charset="0"/>
            </a:endParaRPr>
          </a:p>
          <a:p>
            <a:pPr marL="457200" indent="-457200">
              <a:buFontTx/>
              <a:buChar char="-"/>
            </a:pPr>
            <a:r>
              <a:rPr lang="en-IE" sz="2800" noProof="0" dirty="0">
                <a:solidFill>
                  <a:srgbClr val="7A1F59"/>
                </a:solidFill>
                <a:latin typeface="Aptos Mono" panose="020F0502020204030204" pitchFamily="49" charset="0"/>
              </a:rPr>
              <a:t>Offered scalability and user friendly use, as more models can be added over time, increasing learning throughput.</a:t>
            </a:r>
          </a:p>
          <a:p>
            <a:pPr marL="457200" indent="-457200">
              <a:buFontTx/>
              <a:buChar char="-"/>
            </a:pPr>
            <a:endParaRPr lang="en-IE" sz="2800" noProof="0" dirty="0">
              <a:solidFill>
                <a:srgbClr val="7A1F59"/>
              </a:solidFill>
              <a:latin typeface="Aptos Mono" panose="020F0502020204030204" pitchFamily="49" charset="0"/>
            </a:endParaRPr>
          </a:p>
          <a:p>
            <a:pPr marL="457200" indent="-457200">
              <a:buFontTx/>
              <a:buChar char="-"/>
            </a:pPr>
            <a:endParaRPr lang="en-IE" sz="2800" dirty="0">
              <a:solidFill>
                <a:srgbClr val="7A1F59"/>
              </a:solidFill>
              <a:latin typeface="Aptos Mono" panose="020F0502020204030204" pitchFamily="49" charset="0"/>
            </a:endParaRPr>
          </a:p>
          <a:p>
            <a:pPr marL="457200" indent="-457200">
              <a:buFontTx/>
              <a:buChar char="-"/>
            </a:pPr>
            <a:r>
              <a:rPr lang="en-US" sz="2800" dirty="0">
                <a:solidFill>
                  <a:srgbClr val="7A1F59"/>
                </a:solidFill>
                <a:latin typeface="Aptos Mono" panose="020F0502020204030204" pitchFamily="49" charset="0"/>
              </a:rPr>
              <a:t>The Navbar helps users move around the site to the home page, chat page, or about section.</a:t>
            </a:r>
          </a:p>
          <a:p>
            <a:pPr marL="457200" indent="-457200">
              <a:buFontTx/>
              <a:buChar char="-"/>
            </a:pPr>
            <a:endParaRPr lang="en-IE" sz="2800" noProof="0" dirty="0">
              <a:solidFill>
                <a:srgbClr val="7A1F59"/>
              </a:solidFill>
              <a:latin typeface="Aptos Mono" panose="020F0502020204030204" pitchFamily="49" charset="0"/>
            </a:endParaRPr>
          </a:p>
        </p:txBody>
      </p:sp>
      <p:pic>
        <p:nvPicPr>
          <p:cNvPr id="42" name="Graphic 41" descr="Address Book outline">
            <a:extLst>
              <a:ext uri="{FF2B5EF4-FFF2-40B4-BE49-F238E27FC236}">
                <a16:creationId xmlns:a16="http://schemas.microsoft.com/office/drawing/2014/main" id="{3E626193-70CA-6CE0-1DCD-79CA701DEF6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953754" y="18779828"/>
            <a:ext cx="2339707" cy="2339707"/>
          </a:xfrm>
          <a:prstGeom prst="rect">
            <a:avLst/>
          </a:prstGeom>
        </p:spPr>
      </p:pic>
      <p:pic>
        <p:nvPicPr>
          <p:cNvPr id="45" name="Graphic 44" descr="Chat outline">
            <a:extLst>
              <a:ext uri="{FF2B5EF4-FFF2-40B4-BE49-F238E27FC236}">
                <a16:creationId xmlns:a16="http://schemas.microsoft.com/office/drawing/2014/main" id="{8DF4A450-ADEF-9911-30AE-14F7873AEA2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3626810" y="19258491"/>
            <a:ext cx="2051808" cy="2051808"/>
          </a:xfrm>
          <a:prstGeom prst="rect">
            <a:avLst/>
          </a:prstGeom>
        </p:spPr>
      </p:pic>
      <p:pic>
        <p:nvPicPr>
          <p:cNvPr id="47" name="Graphic 46" descr="Books outline">
            <a:extLst>
              <a:ext uri="{FF2B5EF4-FFF2-40B4-BE49-F238E27FC236}">
                <a16:creationId xmlns:a16="http://schemas.microsoft.com/office/drawing/2014/main" id="{B43A9EFA-F5CE-4648-13FD-2B01A60CC07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575911" y="10258236"/>
            <a:ext cx="1529888" cy="152988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C52C1F2-B877-F5E5-3F52-D541D60E4030}"/>
              </a:ext>
            </a:extLst>
          </p:cNvPr>
          <p:cNvSpPr txBox="1"/>
          <p:nvPr/>
        </p:nvSpPr>
        <p:spPr>
          <a:xfrm>
            <a:off x="17553531" y="4353022"/>
            <a:ext cx="4341644" cy="61247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2800" noProof="0" dirty="0">
                <a:solidFill>
                  <a:srgbClr val="7A1F59"/>
                </a:solidFill>
                <a:latin typeface="Aptos Mono" panose="020F0502020204030204" pitchFamily="49" charset="0"/>
              </a:rPr>
              <a:t>The Chat page is where users type questions and receive AI-generated answers in real time.</a:t>
            </a:r>
          </a:p>
          <a:p>
            <a:pPr marL="342900" indent="-342900">
              <a:buFontTx/>
              <a:buChar char="-"/>
            </a:pPr>
            <a:endParaRPr lang="en-US" sz="2800" dirty="0">
              <a:solidFill>
                <a:srgbClr val="7A1F59"/>
              </a:solidFill>
              <a:latin typeface="Aptos Mono" panose="020F0502020204030204" pitchFamily="49" charset="0"/>
            </a:endParaRPr>
          </a:p>
          <a:p>
            <a:pPr marL="342900" indent="-342900">
              <a:buFontTx/>
              <a:buChar char="-"/>
            </a:pPr>
            <a:endParaRPr lang="en-US" sz="2800" dirty="0">
              <a:solidFill>
                <a:srgbClr val="7A1F59"/>
              </a:solidFill>
              <a:latin typeface="Aptos Mono" panose="020F0502020204030204" pitchFamily="49" charset="0"/>
            </a:endParaRPr>
          </a:p>
          <a:p>
            <a:pPr marL="342900" indent="-342900">
              <a:buFontTx/>
              <a:buChar char="-"/>
            </a:pPr>
            <a:r>
              <a:rPr lang="en-US" sz="2800" dirty="0">
                <a:solidFill>
                  <a:srgbClr val="7A1F59"/>
                </a:solidFill>
                <a:latin typeface="Aptos Mono" panose="020F0502020204030204" pitchFamily="49" charset="0"/>
              </a:rPr>
              <a:t>This work-flow starts at the top with a user interacting through the website. </a:t>
            </a:r>
            <a:endParaRPr lang="en-IE" sz="2800" noProof="0" dirty="0">
              <a:solidFill>
                <a:srgbClr val="7A1F59"/>
              </a:solidFill>
              <a:latin typeface="Aptos Mono" panose="020F0502020204030204" pitchFamily="49" charset="0"/>
            </a:endParaRPr>
          </a:p>
        </p:txBody>
      </p:sp>
      <p:pic>
        <p:nvPicPr>
          <p:cNvPr id="13" name="Graphic 12" descr="Checklist outline">
            <a:extLst>
              <a:ext uri="{FF2B5EF4-FFF2-40B4-BE49-F238E27FC236}">
                <a16:creationId xmlns:a16="http://schemas.microsoft.com/office/drawing/2014/main" id="{912BABC8-340A-3DB5-4ACC-AE0EDF0714A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0097750" y="9965841"/>
            <a:ext cx="1772497" cy="1772497"/>
          </a:xfrm>
          <a:prstGeom prst="rect">
            <a:avLst/>
          </a:prstGeom>
        </p:spPr>
      </p:pic>
      <p:pic>
        <p:nvPicPr>
          <p:cNvPr id="36" name="Picture 35" descr="architecture diagram">
            <a:extLst>
              <a:ext uri="{FF2B5EF4-FFF2-40B4-BE49-F238E27FC236}">
                <a16:creationId xmlns:a16="http://schemas.microsoft.com/office/drawing/2014/main" id="{18DAE810-9341-7B22-9697-BFC6B7B87EC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7" t="4810" r="3951" b="300"/>
          <a:stretch/>
        </p:blipFill>
        <p:spPr>
          <a:xfrm>
            <a:off x="10758791" y="3874379"/>
            <a:ext cx="6517531" cy="795111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4" name="Picture 63" descr="webpage 3">
            <a:extLst>
              <a:ext uri="{FF2B5EF4-FFF2-40B4-BE49-F238E27FC236}">
                <a16:creationId xmlns:a16="http://schemas.microsoft.com/office/drawing/2014/main" id="{B2609330-85D6-EB42-2F9C-44EEC34A5BCF}"/>
              </a:ext>
            </a:extLst>
          </p:cNvPr>
          <p:cNvPicPr>
            <a:picLocks noChangeAspect="1"/>
          </p:cNvPicPr>
          <p:nvPr/>
        </p:nvPicPr>
        <p:blipFill>
          <a:blip r:embed="rId15"/>
          <a:srcRect l="20279" t="209" r="27980" b="-209"/>
          <a:stretch/>
        </p:blipFill>
        <p:spPr>
          <a:xfrm>
            <a:off x="18671542" y="13385958"/>
            <a:ext cx="3497590" cy="7823306"/>
          </a:xfrm>
          <a:prstGeom prst="snip2DiagRect">
            <a:avLst/>
          </a:prstGeom>
          <a:solidFill>
            <a:schemeClr val="bg1"/>
          </a:solidFill>
          <a:ln w="60325" cap="sq">
            <a:gradFill>
              <a:gsLst>
                <a:gs pos="0">
                  <a:srgbClr val="F55B87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2" name="Picture 71" descr="webpage 2">
            <a:extLst>
              <a:ext uri="{FF2B5EF4-FFF2-40B4-BE49-F238E27FC236}">
                <a16:creationId xmlns:a16="http://schemas.microsoft.com/office/drawing/2014/main" id="{5551E703-503B-FA5F-EE3D-160830DDED1A}"/>
              </a:ext>
            </a:extLst>
          </p:cNvPr>
          <p:cNvPicPr>
            <a:picLocks noChangeAspect="1"/>
          </p:cNvPicPr>
          <p:nvPr/>
        </p:nvPicPr>
        <p:blipFill>
          <a:blip r:embed="rId16"/>
          <a:srcRect l="13375" t="261" r="25655" b="-261"/>
          <a:stretch/>
        </p:blipFill>
        <p:spPr>
          <a:xfrm>
            <a:off x="15409438" y="13385958"/>
            <a:ext cx="4457778" cy="7829472"/>
          </a:xfrm>
          <a:prstGeom prst="snip2DiagRect">
            <a:avLst/>
          </a:prstGeom>
          <a:solidFill>
            <a:schemeClr val="bg1"/>
          </a:solidFill>
          <a:ln w="60325" cap="sq">
            <a:gradFill>
              <a:gsLst>
                <a:gs pos="0">
                  <a:srgbClr val="F55B87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0" name="Picture 69" descr="webpage 1">
            <a:extLst>
              <a:ext uri="{FF2B5EF4-FFF2-40B4-BE49-F238E27FC236}">
                <a16:creationId xmlns:a16="http://schemas.microsoft.com/office/drawing/2014/main" id="{DB386376-219A-54C7-D001-87E779565596}"/>
              </a:ext>
            </a:extLst>
          </p:cNvPr>
          <p:cNvPicPr>
            <a:picLocks noChangeAspect="1"/>
          </p:cNvPicPr>
          <p:nvPr/>
        </p:nvPicPr>
        <p:blipFill>
          <a:blip r:embed="rId17"/>
          <a:srcRect l="4132" r="-170"/>
          <a:stretch/>
        </p:blipFill>
        <p:spPr>
          <a:xfrm>
            <a:off x="10176934" y="13377663"/>
            <a:ext cx="7376128" cy="7893724"/>
          </a:xfrm>
          <a:prstGeom prst="snip2DiagRect">
            <a:avLst/>
          </a:prstGeom>
          <a:solidFill>
            <a:schemeClr val="bg1"/>
          </a:solidFill>
          <a:ln w="60325" cap="sq">
            <a:gradFill>
              <a:gsLst>
                <a:gs pos="0">
                  <a:srgbClr val="F55B87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6" name="Picture 15" descr="A close-up of a qr code">
            <a:extLst>
              <a:ext uri="{FF2B5EF4-FFF2-40B4-BE49-F238E27FC236}">
                <a16:creationId xmlns:a16="http://schemas.microsoft.com/office/drawing/2014/main" id="{3E456081-6374-18E8-023F-511212900C0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99505" y="18556937"/>
            <a:ext cx="2411350" cy="2411350"/>
          </a:xfrm>
          <a:prstGeom prst="rect">
            <a:avLst/>
          </a:prstGeom>
        </p:spPr>
      </p:pic>
      <p:pic>
        <p:nvPicPr>
          <p:cNvPr id="18" name="Graphic 17" descr="Flask outline">
            <a:extLst>
              <a:ext uri="{FF2B5EF4-FFF2-40B4-BE49-F238E27FC236}">
                <a16:creationId xmlns:a16="http://schemas.microsoft.com/office/drawing/2014/main" id="{48EB4D40-2398-38D1-6D5C-8DA338454BA1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7049841" y="16403251"/>
            <a:ext cx="2100081" cy="2100081"/>
          </a:xfrm>
          <a:prstGeom prst="rect">
            <a:avLst/>
          </a:prstGeom>
        </p:spPr>
      </p:pic>
      <p:pic>
        <p:nvPicPr>
          <p:cNvPr id="27" name="Graphic 26" descr="GMO outline">
            <a:extLst>
              <a:ext uri="{FF2B5EF4-FFF2-40B4-BE49-F238E27FC236}">
                <a16:creationId xmlns:a16="http://schemas.microsoft.com/office/drawing/2014/main" id="{6134CF9B-74BF-37CC-530C-D273105512D1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5105400" y="18797306"/>
            <a:ext cx="2125258" cy="2125258"/>
          </a:xfrm>
          <a:prstGeom prst="rect">
            <a:avLst/>
          </a:prstGeom>
        </p:spPr>
      </p:pic>
      <p:pic>
        <p:nvPicPr>
          <p:cNvPr id="33" name="Graphic 32" descr="Graduation cap outline">
            <a:extLst>
              <a:ext uri="{FF2B5EF4-FFF2-40B4-BE49-F238E27FC236}">
                <a16:creationId xmlns:a16="http://schemas.microsoft.com/office/drawing/2014/main" id="{171E2C29-3FD6-5376-1746-649CA17522F2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5133150" y="16727549"/>
            <a:ext cx="2069757" cy="2069757"/>
          </a:xfrm>
          <a:prstGeom prst="rect">
            <a:avLst/>
          </a:prstGeom>
        </p:spPr>
      </p:pic>
      <p:sp>
        <p:nvSpPr>
          <p:cNvPr id="32" name="Rectangle: Diagonal Corners Snipped 31">
            <a:extLst>
              <a:ext uri="{FF2B5EF4-FFF2-40B4-BE49-F238E27FC236}">
                <a16:creationId xmlns:a16="http://schemas.microsoft.com/office/drawing/2014/main" id="{64C57A18-4878-D459-156D-A1D6E8F101CB}"/>
              </a:ext>
            </a:extLst>
          </p:cNvPr>
          <p:cNvSpPr/>
          <p:nvPr/>
        </p:nvSpPr>
        <p:spPr>
          <a:xfrm>
            <a:off x="10196775" y="12460283"/>
            <a:ext cx="11048740" cy="917380"/>
          </a:xfrm>
          <a:prstGeom prst="snip2DiagRect">
            <a:avLst/>
          </a:prstGeom>
          <a:solidFill>
            <a:srgbClr val="F55B8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5263" noProof="0" dirty="0">
                <a:solidFill>
                  <a:srgbClr val="FEFBEA"/>
                </a:solidFill>
              </a:rPr>
              <a:t>Project</a:t>
            </a:r>
          </a:p>
        </p:txBody>
      </p:sp>
    </p:spTree>
    <p:extLst>
      <p:ext uri="{BB962C8B-B14F-4D97-AF65-F5344CB8AC3E}">
        <p14:creationId xmlns:p14="http://schemas.microsoft.com/office/powerpoint/2010/main" val="25799665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373</TotalTime>
  <Words>264</Words>
  <Application>Microsoft Office PowerPoint</Application>
  <PresentationFormat>Custom</PresentationFormat>
  <Paragraphs>41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Aptos</vt:lpstr>
      <vt:lpstr>Aptos Display</vt:lpstr>
      <vt:lpstr>Aptos Mono</vt:lpstr>
      <vt:lpstr>Arial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RAKIB RANA - STUDENT</dc:creator>
  <cp:lastModifiedBy>RAKIB RANA - STUDENT</cp:lastModifiedBy>
  <cp:revision>1</cp:revision>
  <dcterms:created xsi:type="dcterms:W3CDTF">2025-03-31T12:22:10Z</dcterms:created>
  <dcterms:modified xsi:type="dcterms:W3CDTF">2025-04-03T17:56:06Z</dcterms:modified>
</cp:coreProperties>
</file>